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658" r:id="rId8"/>
    <p:sldMasterId id="2147483659" r:id="rId9"/>
    <p:sldMasterId id="2147483792" r:id="rId10"/>
  </p:sldMasterIdLst>
  <p:notesMasterIdLst>
    <p:notesMasterId r:id="rId48"/>
  </p:notesMasterIdLst>
  <p:sldIdLst>
    <p:sldId id="475" r:id="rId11"/>
    <p:sldId id="257" r:id="rId12"/>
    <p:sldId id="477" r:id="rId13"/>
    <p:sldId id="258" r:id="rId14"/>
    <p:sldId id="262" r:id="rId15"/>
    <p:sldId id="260" r:id="rId16"/>
    <p:sldId id="478" r:id="rId17"/>
    <p:sldId id="261" r:id="rId18"/>
    <p:sldId id="293" r:id="rId19"/>
    <p:sldId id="263" r:id="rId20"/>
    <p:sldId id="264" r:id="rId21"/>
    <p:sldId id="294" r:id="rId22"/>
    <p:sldId id="265" r:id="rId23"/>
    <p:sldId id="266" r:id="rId24"/>
    <p:sldId id="267" r:id="rId25"/>
    <p:sldId id="268" r:id="rId26"/>
    <p:sldId id="269" r:id="rId27"/>
    <p:sldId id="295" r:id="rId28"/>
    <p:sldId id="479" r:id="rId29"/>
    <p:sldId id="270" r:id="rId30"/>
    <p:sldId id="271" r:id="rId31"/>
    <p:sldId id="272" r:id="rId32"/>
    <p:sldId id="273" r:id="rId33"/>
    <p:sldId id="274" r:id="rId34"/>
    <p:sldId id="296" r:id="rId35"/>
    <p:sldId id="275" r:id="rId36"/>
    <p:sldId id="276" r:id="rId37"/>
    <p:sldId id="277" r:id="rId38"/>
    <p:sldId id="289" r:id="rId39"/>
    <p:sldId id="290" r:id="rId40"/>
    <p:sldId id="291" r:id="rId41"/>
    <p:sldId id="480" r:id="rId42"/>
    <p:sldId id="481" r:id="rId43"/>
    <p:sldId id="482" r:id="rId44"/>
    <p:sldId id="484" r:id="rId45"/>
    <p:sldId id="483" r:id="rId46"/>
    <p:sldId id="476" r:id="rId4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6" autoAdjust="0"/>
    <p:restoredTop sz="94663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5606F-0218-2942-A783-1A26CBC4523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EDE8BC7-5CFB-3047-9D61-5A2A4373257B}">
      <dgm:prSet/>
      <dgm:spPr/>
      <dgm:t>
        <a:bodyPr/>
        <a:lstStyle/>
        <a:p>
          <a:r>
            <a:rPr lang="en-GB" dirty="0" err="1"/>
            <a:t>Wanneer</a:t>
          </a:r>
          <a:r>
            <a:rPr lang="en-GB"/>
            <a:t> ?</a:t>
          </a:r>
          <a:endParaRPr lang="en-BE"/>
        </a:p>
      </dgm:t>
    </dgm:pt>
    <dgm:pt modelId="{1646A591-3D35-8B43-9210-15A1F26D874E}" type="parTrans" cxnId="{14A65013-244A-7148-8C9A-89839A514C26}">
      <dgm:prSet/>
      <dgm:spPr/>
      <dgm:t>
        <a:bodyPr/>
        <a:lstStyle/>
        <a:p>
          <a:endParaRPr lang="en-GB"/>
        </a:p>
      </dgm:t>
    </dgm:pt>
    <dgm:pt modelId="{EEA7BAAD-0EB8-6743-B404-9FC3B70A2781}" type="sibTrans" cxnId="{14A65013-244A-7148-8C9A-89839A514C26}">
      <dgm:prSet/>
      <dgm:spPr/>
      <dgm:t>
        <a:bodyPr/>
        <a:lstStyle/>
        <a:p>
          <a:endParaRPr lang="en-GB"/>
        </a:p>
      </dgm:t>
    </dgm:pt>
    <dgm:pt modelId="{2220E53E-A9C8-1449-B75D-6F098AE79FC9}">
      <dgm:prSet/>
      <dgm:spPr/>
      <dgm:t>
        <a:bodyPr/>
        <a:lstStyle/>
        <a:p>
          <a:r>
            <a:rPr lang="fr-BE"/>
            <a:t>Analyse en Design</a:t>
          </a:r>
          <a:endParaRPr lang="en-BE"/>
        </a:p>
      </dgm:t>
    </dgm:pt>
    <dgm:pt modelId="{252F7752-F79C-704D-B7DC-AC5E0E8882FE}" type="parTrans" cxnId="{D5560C4E-052B-6C4F-88CE-ADECF6337D05}">
      <dgm:prSet/>
      <dgm:spPr/>
      <dgm:t>
        <a:bodyPr/>
        <a:lstStyle/>
        <a:p>
          <a:endParaRPr lang="en-GB"/>
        </a:p>
      </dgm:t>
    </dgm:pt>
    <dgm:pt modelId="{E90A24BB-A50F-9043-82B0-9775AC24982F}" type="sibTrans" cxnId="{D5560C4E-052B-6C4F-88CE-ADECF6337D05}">
      <dgm:prSet/>
      <dgm:spPr/>
      <dgm:t>
        <a:bodyPr/>
        <a:lstStyle/>
        <a:p>
          <a:endParaRPr lang="en-GB"/>
        </a:p>
      </dgm:t>
    </dgm:pt>
    <dgm:pt modelId="{E2E1C08A-32C0-0949-929C-ED2D77DD17BB}">
      <dgm:prSet/>
      <dgm:spPr/>
      <dgm:t>
        <a:bodyPr/>
        <a:lstStyle/>
        <a:p>
          <a:r>
            <a:rPr lang="fr-BE"/>
            <a:t>Documentatie </a:t>
          </a:r>
          <a:endParaRPr lang="en-BE"/>
        </a:p>
      </dgm:t>
    </dgm:pt>
    <dgm:pt modelId="{2C501CA0-9F99-264F-9EC7-F816C966E58B}" type="parTrans" cxnId="{3D8E8697-4E27-BF4F-8577-8AC4BFE87D58}">
      <dgm:prSet/>
      <dgm:spPr/>
      <dgm:t>
        <a:bodyPr/>
        <a:lstStyle/>
        <a:p>
          <a:endParaRPr lang="en-GB"/>
        </a:p>
      </dgm:t>
    </dgm:pt>
    <dgm:pt modelId="{1AFFAA79-33F8-C844-861C-63683377D336}" type="sibTrans" cxnId="{3D8E8697-4E27-BF4F-8577-8AC4BFE87D58}">
      <dgm:prSet/>
      <dgm:spPr/>
      <dgm:t>
        <a:bodyPr/>
        <a:lstStyle/>
        <a:p>
          <a:endParaRPr lang="en-GB"/>
        </a:p>
      </dgm:t>
    </dgm:pt>
    <dgm:pt modelId="{0186B5D4-F9B1-0D41-B098-3F2F5DDCB1FD}">
      <dgm:prSet/>
      <dgm:spPr/>
      <dgm:t>
        <a:bodyPr/>
        <a:lstStyle/>
        <a:p>
          <a:r>
            <a:rPr lang="fr-BE"/>
            <a:t>Evaluatie</a:t>
          </a:r>
          <a:endParaRPr lang="en-BE"/>
        </a:p>
      </dgm:t>
    </dgm:pt>
    <dgm:pt modelId="{B22BE42C-9688-0A41-AB49-03229368D7E7}" type="parTrans" cxnId="{CE4A566A-6461-AD41-980A-A8820C55FB7A}">
      <dgm:prSet/>
      <dgm:spPr/>
      <dgm:t>
        <a:bodyPr/>
        <a:lstStyle/>
        <a:p>
          <a:endParaRPr lang="en-GB"/>
        </a:p>
      </dgm:t>
    </dgm:pt>
    <dgm:pt modelId="{FDAC5F2B-B24C-8A41-A364-BF61FEFE2CBB}" type="sibTrans" cxnId="{CE4A566A-6461-AD41-980A-A8820C55FB7A}">
      <dgm:prSet/>
      <dgm:spPr/>
      <dgm:t>
        <a:bodyPr/>
        <a:lstStyle/>
        <a:p>
          <a:endParaRPr lang="en-GB"/>
        </a:p>
      </dgm:t>
    </dgm:pt>
    <dgm:pt modelId="{935487E7-70B7-C74E-818C-85D709B45808}">
      <dgm:prSet/>
      <dgm:spPr/>
      <dgm:t>
        <a:bodyPr/>
        <a:lstStyle/>
        <a:p>
          <a:r>
            <a:rPr lang="fr-BE"/>
            <a:t>Complexe OO projecten</a:t>
          </a:r>
          <a:endParaRPr lang="en-BE"/>
        </a:p>
      </dgm:t>
    </dgm:pt>
    <dgm:pt modelId="{DD095DA1-A244-714E-A68D-555BAFD3986C}" type="parTrans" cxnId="{26218D27-FCF8-084F-A753-47DE3751B776}">
      <dgm:prSet/>
      <dgm:spPr/>
      <dgm:t>
        <a:bodyPr/>
        <a:lstStyle/>
        <a:p>
          <a:endParaRPr lang="en-GB"/>
        </a:p>
      </dgm:t>
    </dgm:pt>
    <dgm:pt modelId="{9CF6D55F-BD34-0A4F-BDED-A0CEC67C2832}" type="sibTrans" cxnId="{26218D27-FCF8-084F-A753-47DE3751B776}">
      <dgm:prSet/>
      <dgm:spPr/>
      <dgm:t>
        <a:bodyPr/>
        <a:lstStyle/>
        <a:p>
          <a:endParaRPr lang="en-GB"/>
        </a:p>
      </dgm:t>
    </dgm:pt>
    <dgm:pt modelId="{F3530CF3-35C9-4C40-8CB2-00288174430E}">
      <dgm:prSet/>
      <dgm:spPr/>
      <dgm:t>
        <a:bodyPr/>
        <a:lstStyle/>
        <a:p>
          <a:r>
            <a:rPr lang="en-US"/>
            <a:t>Waarom ?</a:t>
          </a:r>
          <a:endParaRPr lang="en-BE"/>
        </a:p>
      </dgm:t>
    </dgm:pt>
    <dgm:pt modelId="{E2DC4960-4B43-5C4B-8BDC-1745D7B07314}" type="parTrans" cxnId="{60D0C1D1-6AC5-904E-A8D4-9539CFD5E6F3}">
      <dgm:prSet/>
      <dgm:spPr/>
      <dgm:t>
        <a:bodyPr/>
        <a:lstStyle/>
        <a:p>
          <a:endParaRPr lang="en-GB"/>
        </a:p>
      </dgm:t>
    </dgm:pt>
    <dgm:pt modelId="{5375D305-AA75-8A4E-9D67-80C78C0FF1B3}" type="sibTrans" cxnId="{60D0C1D1-6AC5-904E-A8D4-9539CFD5E6F3}">
      <dgm:prSet/>
      <dgm:spPr/>
      <dgm:t>
        <a:bodyPr/>
        <a:lstStyle/>
        <a:p>
          <a:endParaRPr lang="en-GB"/>
        </a:p>
      </dgm:t>
    </dgm:pt>
    <dgm:pt modelId="{CC27EC33-B514-9B49-84C4-CC2ABF46AA06}">
      <dgm:prSet/>
      <dgm:spPr/>
      <dgm:t>
        <a:bodyPr/>
        <a:lstStyle/>
        <a:p>
          <a:r>
            <a:rPr lang="fr-BE" err="1"/>
            <a:t>Dynamische</a:t>
          </a:r>
          <a:r>
            <a:rPr lang="fr-BE"/>
            <a:t> </a:t>
          </a:r>
          <a:r>
            <a:rPr lang="fr-BE" err="1"/>
            <a:t>voorstelling</a:t>
          </a:r>
          <a:endParaRPr lang="en-BE"/>
        </a:p>
      </dgm:t>
    </dgm:pt>
    <dgm:pt modelId="{EB9C0BB9-E057-4A4C-B2DF-ED12E251D50A}" type="parTrans" cxnId="{EEE097BB-5A66-6340-88AF-9511D4109641}">
      <dgm:prSet/>
      <dgm:spPr/>
      <dgm:t>
        <a:bodyPr/>
        <a:lstStyle/>
        <a:p>
          <a:endParaRPr lang="en-GB"/>
        </a:p>
      </dgm:t>
    </dgm:pt>
    <dgm:pt modelId="{1506FE7E-AC08-4B48-8F06-6E73E8DAF8C5}" type="sibTrans" cxnId="{EEE097BB-5A66-6340-88AF-9511D4109641}">
      <dgm:prSet/>
      <dgm:spPr/>
      <dgm:t>
        <a:bodyPr/>
        <a:lstStyle/>
        <a:p>
          <a:endParaRPr lang="en-GB"/>
        </a:p>
      </dgm:t>
    </dgm:pt>
    <dgm:pt modelId="{17F403B8-E9E6-D74E-9EDF-9C1F1DD7E246}">
      <dgm:prSet/>
      <dgm:spPr/>
      <dgm:t>
        <a:bodyPr/>
        <a:lstStyle/>
        <a:p>
          <a:r>
            <a:rPr lang="fr-BE" err="1"/>
            <a:t>Stelt</a:t>
          </a:r>
          <a:r>
            <a:rPr lang="fr-BE"/>
            <a:t> </a:t>
          </a:r>
          <a:r>
            <a:rPr lang="fr-BE" err="1"/>
            <a:t>gedrag</a:t>
          </a:r>
          <a:r>
            <a:rPr lang="fr-BE"/>
            <a:t> </a:t>
          </a:r>
          <a:r>
            <a:rPr lang="fr-BE" err="1"/>
            <a:t>systeem</a:t>
          </a:r>
          <a:r>
            <a:rPr lang="fr-BE"/>
            <a:t> </a:t>
          </a:r>
          <a:r>
            <a:rPr lang="fr-BE" err="1"/>
            <a:t>voor</a:t>
          </a:r>
          <a:r>
            <a:rPr lang="fr-BE"/>
            <a:t> in </a:t>
          </a:r>
          <a:r>
            <a:rPr lang="fr-BE" err="1"/>
            <a:t>tijd</a:t>
          </a:r>
          <a:endParaRPr lang="en-BE"/>
        </a:p>
      </dgm:t>
    </dgm:pt>
    <dgm:pt modelId="{352BCDAB-E031-A14B-9E40-4B180DB35D51}" type="parTrans" cxnId="{2F81A8DE-BC10-F54F-ACCC-C1467AEEA33A}">
      <dgm:prSet/>
      <dgm:spPr/>
      <dgm:t>
        <a:bodyPr/>
        <a:lstStyle/>
        <a:p>
          <a:endParaRPr lang="en-GB"/>
        </a:p>
      </dgm:t>
    </dgm:pt>
    <dgm:pt modelId="{01324343-FF4F-1A48-A887-AFF2BD344184}" type="sibTrans" cxnId="{2F81A8DE-BC10-F54F-ACCC-C1467AEEA33A}">
      <dgm:prSet/>
      <dgm:spPr/>
      <dgm:t>
        <a:bodyPr/>
        <a:lstStyle/>
        <a:p>
          <a:endParaRPr lang="en-GB"/>
        </a:p>
      </dgm:t>
    </dgm:pt>
    <dgm:pt modelId="{92F5DE6C-FF3F-8743-9CA4-B2EA52B911BA}">
      <dgm:prSet/>
      <dgm:spPr/>
      <dgm:t>
        <a:bodyPr/>
        <a:lstStyle/>
        <a:p>
          <a:r>
            <a:rPr lang="fr-BE"/>
            <a:t>Verstaanbaar door ontwikkelaar en klant</a:t>
          </a:r>
          <a:endParaRPr lang="en-BE"/>
        </a:p>
      </dgm:t>
    </dgm:pt>
    <dgm:pt modelId="{F186F379-D88C-6848-A59B-5B684F81B540}" type="parTrans" cxnId="{50C1602A-7DAB-8540-A47C-ECFE04617A53}">
      <dgm:prSet/>
      <dgm:spPr/>
      <dgm:t>
        <a:bodyPr/>
        <a:lstStyle/>
        <a:p>
          <a:endParaRPr lang="en-GB"/>
        </a:p>
      </dgm:t>
    </dgm:pt>
    <dgm:pt modelId="{6E8F063A-0672-4A41-B269-A805B12EB173}" type="sibTrans" cxnId="{50C1602A-7DAB-8540-A47C-ECFE04617A53}">
      <dgm:prSet/>
      <dgm:spPr/>
      <dgm:t>
        <a:bodyPr/>
        <a:lstStyle/>
        <a:p>
          <a:endParaRPr lang="en-GB"/>
        </a:p>
      </dgm:t>
    </dgm:pt>
    <dgm:pt modelId="{5AABA433-EA98-5241-AB7A-9EF4A25EB48C}" type="pres">
      <dgm:prSet presAssocID="{ADA5606F-0218-2942-A783-1A26CBC4523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7E5E9749-A287-9540-979B-76E1272D67A3}" type="pres">
      <dgm:prSet presAssocID="{BEDE8BC7-5CFB-3047-9D61-5A2A4373257B}" presName="circ1" presStyleLbl="vennNode1" presStyleIdx="0" presStyleCnt="2" custScaleX="142682" custLinFactNeighborX="-36567" custLinFactNeighborY="1511"/>
      <dgm:spPr/>
      <dgm:t>
        <a:bodyPr/>
        <a:lstStyle/>
        <a:p>
          <a:endParaRPr lang="nl-NL"/>
        </a:p>
      </dgm:t>
    </dgm:pt>
    <dgm:pt modelId="{18BEEF5E-42D2-2647-88F5-F53FB5D597FE}" type="pres">
      <dgm:prSet presAssocID="{BEDE8BC7-5CFB-3047-9D61-5A2A437325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51663AA-B9F8-4B4F-8499-63D56915B6C8}" type="pres">
      <dgm:prSet presAssocID="{F3530CF3-35C9-4C40-8CB2-00288174430E}" presName="circ2" presStyleLbl="vennNode1" presStyleIdx="1" presStyleCnt="2" custScaleX="142713" custLinFactNeighborX="23279" custLinFactNeighborY="1511"/>
      <dgm:spPr/>
      <dgm:t>
        <a:bodyPr/>
        <a:lstStyle/>
        <a:p>
          <a:endParaRPr lang="nl-NL"/>
        </a:p>
      </dgm:t>
    </dgm:pt>
    <dgm:pt modelId="{5FC3D9CB-9275-5E40-8F6B-47846CF679CB}" type="pres">
      <dgm:prSet presAssocID="{F3530CF3-35C9-4C40-8CB2-00288174430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7636CAE-743D-2A49-AE19-003524E04404}" type="presOf" srcId="{17F403B8-E9E6-D74E-9EDF-9C1F1DD7E246}" destId="{5FC3D9CB-9275-5E40-8F6B-47846CF679CB}" srcOrd="1" destOrd="2" presId="urn:microsoft.com/office/officeart/2005/8/layout/venn1"/>
    <dgm:cxn modelId="{CE4A566A-6461-AD41-980A-A8820C55FB7A}" srcId="{BEDE8BC7-5CFB-3047-9D61-5A2A4373257B}" destId="{0186B5D4-F9B1-0D41-B098-3F2F5DDCB1FD}" srcOrd="2" destOrd="0" parTransId="{B22BE42C-9688-0A41-AB49-03229368D7E7}" sibTransId="{FDAC5F2B-B24C-8A41-A364-BF61FEFE2CBB}"/>
    <dgm:cxn modelId="{9B9F4BC4-A525-B24D-AE3A-FD1FC8C99CAC}" type="presOf" srcId="{F3530CF3-35C9-4C40-8CB2-00288174430E}" destId="{051663AA-B9F8-4B4F-8499-63D56915B6C8}" srcOrd="0" destOrd="0" presId="urn:microsoft.com/office/officeart/2005/8/layout/venn1"/>
    <dgm:cxn modelId="{B6CDEEA9-A33A-B14C-B220-63FCA7B81AA3}" type="presOf" srcId="{0186B5D4-F9B1-0D41-B098-3F2F5DDCB1FD}" destId="{7E5E9749-A287-9540-979B-76E1272D67A3}" srcOrd="0" destOrd="3" presId="urn:microsoft.com/office/officeart/2005/8/layout/venn1"/>
    <dgm:cxn modelId="{3D8E8697-4E27-BF4F-8577-8AC4BFE87D58}" srcId="{BEDE8BC7-5CFB-3047-9D61-5A2A4373257B}" destId="{E2E1C08A-32C0-0949-929C-ED2D77DD17BB}" srcOrd="1" destOrd="0" parTransId="{2C501CA0-9F99-264F-9EC7-F816C966E58B}" sibTransId="{1AFFAA79-33F8-C844-861C-63683377D336}"/>
    <dgm:cxn modelId="{36F59AF1-CA72-FF48-94FB-D5E2EEAF23BE}" type="presOf" srcId="{935487E7-70B7-C74E-818C-85D709B45808}" destId="{7E5E9749-A287-9540-979B-76E1272D67A3}" srcOrd="0" destOrd="4" presId="urn:microsoft.com/office/officeart/2005/8/layout/venn1"/>
    <dgm:cxn modelId="{54C2531B-480A-EF4B-A36F-B222EC6066B4}" type="presOf" srcId="{2220E53E-A9C8-1449-B75D-6F098AE79FC9}" destId="{18BEEF5E-42D2-2647-88F5-F53FB5D597FE}" srcOrd="1" destOrd="1" presId="urn:microsoft.com/office/officeart/2005/8/layout/venn1"/>
    <dgm:cxn modelId="{4569F297-AFC8-AC43-A6F6-4DF9404F8182}" type="presOf" srcId="{BEDE8BC7-5CFB-3047-9D61-5A2A4373257B}" destId="{18BEEF5E-42D2-2647-88F5-F53FB5D597FE}" srcOrd="1" destOrd="0" presId="urn:microsoft.com/office/officeart/2005/8/layout/venn1"/>
    <dgm:cxn modelId="{B251E8F1-7B4F-4246-80A4-D63A54489C00}" type="presOf" srcId="{E2E1C08A-32C0-0949-929C-ED2D77DD17BB}" destId="{18BEEF5E-42D2-2647-88F5-F53FB5D597FE}" srcOrd="1" destOrd="2" presId="urn:microsoft.com/office/officeart/2005/8/layout/venn1"/>
    <dgm:cxn modelId="{C15AB1AD-E10B-1C4F-BDE5-5B30D393FE5D}" type="presOf" srcId="{BEDE8BC7-5CFB-3047-9D61-5A2A4373257B}" destId="{7E5E9749-A287-9540-979B-76E1272D67A3}" srcOrd="0" destOrd="0" presId="urn:microsoft.com/office/officeart/2005/8/layout/venn1"/>
    <dgm:cxn modelId="{A308F969-BC89-C140-8DE3-4424A270D240}" type="presOf" srcId="{17F403B8-E9E6-D74E-9EDF-9C1F1DD7E246}" destId="{051663AA-B9F8-4B4F-8499-63D56915B6C8}" srcOrd="0" destOrd="2" presId="urn:microsoft.com/office/officeart/2005/8/layout/venn1"/>
    <dgm:cxn modelId="{26218D27-FCF8-084F-A753-47DE3751B776}" srcId="{BEDE8BC7-5CFB-3047-9D61-5A2A4373257B}" destId="{935487E7-70B7-C74E-818C-85D709B45808}" srcOrd="3" destOrd="0" parTransId="{DD095DA1-A244-714E-A68D-555BAFD3986C}" sibTransId="{9CF6D55F-BD34-0A4F-BDED-A0CEC67C2832}"/>
    <dgm:cxn modelId="{60D0C1D1-6AC5-904E-A8D4-9539CFD5E6F3}" srcId="{ADA5606F-0218-2942-A783-1A26CBC45233}" destId="{F3530CF3-35C9-4C40-8CB2-00288174430E}" srcOrd="1" destOrd="0" parTransId="{E2DC4960-4B43-5C4B-8BDC-1745D7B07314}" sibTransId="{5375D305-AA75-8A4E-9D67-80C78C0FF1B3}"/>
    <dgm:cxn modelId="{AF88408D-E90A-4D48-96AD-9040AAF2D9D1}" type="presOf" srcId="{F3530CF3-35C9-4C40-8CB2-00288174430E}" destId="{5FC3D9CB-9275-5E40-8F6B-47846CF679CB}" srcOrd="1" destOrd="0" presId="urn:microsoft.com/office/officeart/2005/8/layout/venn1"/>
    <dgm:cxn modelId="{846DDA7F-DDF7-CC48-B9B3-C7FB34885690}" type="presOf" srcId="{CC27EC33-B514-9B49-84C4-CC2ABF46AA06}" destId="{051663AA-B9F8-4B4F-8499-63D56915B6C8}" srcOrd="0" destOrd="1" presId="urn:microsoft.com/office/officeart/2005/8/layout/venn1"/>
    <dgm:cxn modelId="{D3321933-D4CC-FC47-B9BC-62FFD7A58B48}" type="presOf" srcId="{E2E1C08A-32C0-0949-929C-ED2D77DD17BB}" destId="{7E5E9749-A287-9540-979B-76E1272D67A3}" srcOrd="0" destOrd="2" presId="urn:microsoft.com/office/officeart/2005/8/layout/venn1"/>
    <dgm:cxn modelId="{14A65013-244A-7148-8C9A-89839A514C26}" srcId="{ADA5606F-0218-2942-A783-1A26CBC45233}" destId="{BEDE8BC7-5CFB-3047-9D61-5A2A4373257B}" srcOrd="0" destOrd="0" parTransId="{1646A591-3D35-8B43-9210-15A1F26D874E}" sibTransId="{EEA7BAAD-0EB8-6743-B404-9FC3B70A2781}"/>
    <dgm:cxn modelId="{8E63F3D5-7171-F940-946D-5DCC0B9EFE33}" type="presOf" srcId="{0186B5D4-F9B1-0D41-B098-3F2F5DDCB1FD}" destId="{18BEEF5E-42D2-2647-88F5-F53FB5D597FE}" srcOrd="1" destOrd="3" presId="urn:microsoft.com/office/officeart/2005/8/layout/venn1"/>
    <dgm:cxn modelId="{3007E568-12D9-4B4E-BD91-48B0828B0DBB}" type="presOf" srcId="{935487E7-70B7-C74E-818C-85D709B45808}" destId="{18BEEF5E-42D2-2647-88F5-F53FB5D597FE}" srcOrd="1" destOrd="4" presId="urn:microsoft.com/office/officeart/2005/8/layout/venn1"/>
    <dgm:cxn modelId="{F7878DBF-1B88-DB45-A40B-7C15A8FEE04E}" type="presOf" srcId="{92F5DE6C-FF3F-8743-9CA4-B2EA52B911BA}" destId="{051663AA-B9F8-4B4F-8499-63D56915B6C8}" srcOrd="0" destOrd="3" presId="urn:microsoft.com/office/officeart/2005/8/layout/venn1"/>
    <dgm:cxn modelId="{41D911E0-DC56-194A-A186-C935A496DE28}" type="presOf" srcId="{92F5DE6C-FF3F-8743-9CA4-B2EA52B911BA}" destId="{5FC3D9CB-9275-5E40-8F6B-47846CF679CB}" srcOrd="1" destOrd="3" presId="urn:microsoft.com/office/officeart/2005/8/layout/venn1"/>
    <dgm:cxn modelId="{50C1602A-7DAB-8540-A47C-ECFE04617A53}" srcId="{F3530CF3-35C9-4C40-8CB2-00288174430E}" destId="{92F5DE6C-FF3F-8743-9CA4-B2EA52B911BA}" srcOrd="2" destOrd="0" parTransId="{F186F379-D88C-6848-A59B-5B684F81B540}" sibTransId="{6E8F063A-0672-4A41-B269-A805B12EB173}"/>
    <dgm:cxn modelId="{71D33D23-3157-4546-A2E3-3B3E5CAFC966}" type="presOf" srcId="{2220E53E-A9C8-1449-B75D-6F098AE79FC9}" destId="{7E5E9749-A287-9540-979B-76E1272D67A3}" srcOrd="0" destOrd="1" presId="urn:microsoft.com/office/officeart/2005/8/layout/venn1"/>
    <dgm:cxn modelId="{3AEE282F-3748-694A-BFF9-8B702237EFC1}" type="presOf" srcId="{CC27EC33-B514-9B49-84C4-CC2ABF46AA06}" destId="{5FC3D9CB-9275-5E40-8F6B-47846CF679CB}" srcOrd="1" destOrd="1" presId="urn:microsoft.com/office/officeart/2005/8/layout/venn1"/>
    <dgm:cxn modelId="{2F81A8DE-BC10-F54F-ACCC-C1467AEEA33A}" srcId="{F3530CF3-35C9-4C40-8CB2-00288174430E}" destId="{17F403B8-E9E6-D74E-9EDF-9C1F1DD7E246}" srcOrd="1" destOrd="0" parTransId="{352BCDAB-E031-A14B-9E40-4B180DB35D51}" sibTransId="{01324343-FF4F-1A48-A887-AFF2BD344184}"/>
    <dgm:cxn modelId="{D5560C4E-052B-6C4F-88CE-ADECF6337D05}" srcId="{BEDE8BC7-5CFB-3047-9D61-5A2A4373257B}" destId="{2220E53E-A9C8-1449-B75D-6F098AE79FC9}" srcOrd="0" destOrd="0" parTransId="{252F7752-F79C-704D-B7DC-AC5E0E8882FE}" sibTransId="{E90A24BB-A50F-9043-82B0-9775AC24982F}"/>
    <dgm:cxn modelId="{9BC6F5EB-38FF-5445-AE52-95D30D75D0A1}" type="presOf" srcId="{ADA5606F-0218-2942-A783-1A26CBC45233}" destId="{5AABA433-EA98-5241-AB7A-9EF4A25EB48C}" srcOrd="0" destOrd="0" presId="urn:microsoft.com/office/officeart/2005/8/layout/venn1"/>
    <dgm:cxn modelId="{EEE097BB-5A66-6340-88AF-9511D4109641}" srcId="{F3530CF3-35C9-4C40-8CB2-00288174430E}" destId="{CC27EC33-B514-9B49-84C4-CC2ABF46AA06}" srcOrd="0" destOrd="0" parTransId="{EB9C0BB9-E057-4A4C-B2DF-ED12E251D50A}" sibTransId="{1506FE7E-AC08-4B48-8F06-6E73E8DAF8C5}"/>
    <dgm:cxn modelId="{14A2830A-8DC3-EF40-A065-AFF20ED13C8E}" type="presParOf" srcId="{5AABA433-EA98-5241-AB7A-9EF4A25EB48C}" destId="{7E5E9749-A287-9540-979B-76E1272D67A3}" srcOrd="0" destOrd="0" presId="urn:microsoft.com/office/officeart/2005/8/layout/venn1"/>
    <dgm:cxn modelId="{7B89B9A7-E42B-1449-8A9E-E554C51D5408}" type="presParOf" srcId="{5AABA433-EA98-5241-AB7A-9EF4A25EB48C}" destId="{18BEEF5E-42D2-2647-88F5-F53FB5D597FE}" srcOrd="1" destOrd="0" presId="urn:microsoft.com/office/officeart/2005/8/layout/venn1"/>
    <dgm:cxn modelId="{8E927341-71F6-D449-9FAC-68644A4E14DC}" type="presParOf" srcId="{5AABA433-EA98-5241-AB7A-9EF4A25EB48C}" destId="{051663AA-B9F8-4B4F-8499-63D56915B6C8}" srcOrd="2" destOrd="0" presId="urn:microsoft.com/office/officeart/2005/8/layout/venn1"/>
    <dgm:cxn modelId="{439B200D-4AD8-5A48-9621-32E18D0630EE}" type="presParOf" srcId="{5AABA433-EA98-5241-AB7A-9EF4A25EB48C}" destId="{5FC3D9CB-9275-5E40-8F6B-47846CF679C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96FC395-28A6-6143-B598-55433042B5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AB1F3C-3C6C-4C46-BEB3-2AE0D6374325}">
      <dgm:prSet custT="1"/>
      <dgm:spPr/>
      <dgm:t>
        <a:bodyPr/>
        <a:lstStyle/>
        <a:p>
          <a:r>
            <a:rPr lang="en-GB" sz="4000" dirty="0" err="1"/>
            <a:t>Conditionele</a:t>
          </a:r>
          <a:r>
            <a:rPr lang="en-GB" sz="4000" dirty="0"/>
            <a:t> </a:t>
          </a:r>
          <a:r>
            <a:rPr lang="en-GB" sz="4000" dirty="0" err="1"/>
            <a:t>boodschap</a:t>
          </a:r>
          <a:endParaRPr lang="en-BE" sz="4000" dirty="0"/>
        </a:p>
      </dgm:t>
    </dgm:pt>
    <dgm:pt modelId="{783DDEF6-53D8-9845-B66C-1013CADDE01E}" type="parTrans" cxnId="{8A4893CC-FC6B-EF41-AF45-62EC5F1BBDC4}">
      <dgm:prSet/>
      <dgm:spPr/>
      <dgm:t>
        <a:bodyPr/>
        <a:lstStyle/>
        <a:p>
          <a:endParaRPr lang="en-GB"/>
        </a:p>
      </dgm:t>
    </dgm:pt>
    <dgm:pt modelId="{C4AE1B84-6E65-934C-BE46-AD4D44AB30E1}" type="sibTrans" cxnId="{8A4893CC-FC6B-EF41-AF45-62EC5F1BBDC4}">
      <dgm:prSet/>
      <dgm:spPr/>
      <dgm:t>
        <a:bodyPr/>
        <a:lstStyle/>
        <a:p>
          <a:endParaRPr lang="en-GB"/>
        </a:p>
      </dgm:t>
    </dgm:pt>
    <dgm:pt modelId="{9FEA3F9B-9942-1E43-88A1-39C992C2F217}">
      <dgm:prSet/>
      <dgm:spPr/>
      <dgm:t>
        <a:bodyPr/>
        <a:lstStyle/>
        <a:p>
          <a:r>
            <a:rPr lang="en-GB" dirty="0" err="1"/>
            <a:t>Boodschap</a:t>
          </a:r>
          <a:r>
            <a:rPr lang="en-GB" dirty="0"/>
            <a:t> die maar mag </a:t>
          </a:r>
          <a:r>
            <a:rPr lang="en-GB" dirty="0" err="1"/>
            <a:t>voorkomen</a:t>
          </a:r>
          <a:r>
            <a:rPr lang="en-GB" dirty="0"/>
            <a:t> </a:t>
          </a:r>
          <a:r>
            <a:rPr lang="en-GB" dirty="0" err="1"/>
            <a:t>onder</a:t>
          </a:r>
          <a:r>
            <a:rPr lang="en-GB" dirty="0"/>
            <a:t> </a:t>
          </a:r>
          <a:r>
            <a:rPr lang="en-GB" dirty="0" err="1"/>
            <a:t>bepaalde</a:t>
          </a:r>
          <a:r>
            <a:rPr lang="en-GB" dirty="0"/>
            <a:t> </a:t>
          </a:r>
          <a:r>
            <a:rPr lang="en-GB" dirty="0" err="1"/>
            <a:t>condities</a:t>
          </a:r>
          <a:r>
            <a:rPr lang="en-GB" dirty="0"/>
            <a:t>.</a:t>
          </a:r>
          <a:endParaRPr lang="en-BE" dirty="0"/>
        </a:p>
      </dgm:t>
    </dgm:pt>
    <dgm:pt modelId="{14E0FB3A-E460-1142-9978-2F0C5BCDF7D9}" type="parTrans" cxnId="{1B87BC8D-3E73-6740-853A-E99E34368BC8}">
      <dgm:prSet/>
      <dgm:spPr/>
      <dgm:t>
        <a:bodyPr/>
        <a:lstStyle/>
        <a:p>
          <a:endParaRPr lang="en-GB"/>
        </a:p>
      </dgm:t>
    </dgm:pt>
    <dgm:pt modelId="{E02E8943-DF91-E84B-8744-1F616BA407EE}" type="sibTrans" cxnId="{1B87BC8D-3E73-6740-853A-E99E34368BC8}">
      <dgm:prSet/>
      <dgm:spPr/>
      <dgm:t>
        <a:bodyPr/>
        <a:lstStyle/>
        <a:p>
          <a:endParaRPr lang="en-GB"/>
        </a:p>
      </dgm:t>
    </dgm:pt>
    <dgm:pt modelId="{FDD1A597-0134-E84D-A2CF-DF835BCE902C}">
      <dgm:prSet/>
      <dgm:spPr/>
      <dgm:t>
        <a:bodyPr/>
        <a:lstStyle/>
        <a:p>
          <a:r>
            <a:rPr lang="en-GB" dirty="0"/>
            <a:t>Boolean </a:t>
          </a:r>
          <a:r>
            <a:rPr lang="en-GB" dirty="0" err="1"/>
            <a:t>expressie</a:t>
          </a:r>
          <a:r>
            <a:rPr lang="en-GB" dirty="0"/>
            <a:t> </a:t>
          </a:r>
          <a:r>
            <a:rPr lang="en-GB" dirty="0" err="1"/>
            <a:t>tussen</a:t>
          </a:r>
          <a:r>
            <a:rPr lang="en-GB" dirty="0"/>
            <a:t> [ ] </a:t>
          </a:r>
          <a:r>
            <a:rPr lang="en-GB" dirty="0" err="1"/>
            <a:t>voor</a:t>
          </a:r>
          <a:r>
            <a:rPr lang="en-GB" dirty="0"/>
            <a:t> de </a:t>
          </a:r>
          <a:r>
            <a:rPr lang="en-GB" dirty="0" err="1"/>
            <a:t>boodschap</a:t>
          </a:r>
          <a:r>
            <a:rPr lang="en-GB" dirty="0"/>
            <a:t>.</a:t>
          </a:r>
          <a:endParaRPr lang="en-BE" dirty="0"/>
        </a:p>
      </dgm:t>
    </dgm:pt>
    <dgm:pt modelId="{2EC7D69F-598E-4C47-A10A-D8999EF90279}" type="parTrans" cxnId="{D4FE97D5-8774-5D4D-B692-68D664EA3EE9}">
      <dgm:prSet/>
      <dgm:spPr/>
      <dgm:t>
        <a:bodyPr/>
        <a:lstStyle/>
        <a:p>
          <a:endParaRPr lang="en-GB"/>
        </a:p>
      </dgm:t>
    </dgm:pt>
    <dgm:pt modelId="{A446DA5D-187F-3E4F-BA64-9B7E64A48D9B}" type="sibTrans" cxnId="{D4FE97D5-8774-5D4D-B692-68D664EA3EE9}">
      <dgm:prSet/>
      <dgm:spPr/>
      <dgm:t>
        <a:bodyPr/>
        <a:lstStyle/>
        <a:p>
          <a:endParaRPr lang="en-GB"/>
        </a:p>
      </dgm:t>
    </dgm:pt>
    <dgm:pt modelId="{3B79249B-5D64-9A46-B718-D26CACB34986}">
      <dgm:prSet/>
      <dgm:spPr/>
      <dgm:t>
        <a:bodyPr/>
        <a:lstStyle/>
        <a:p>
          <a:r>
            <a:rPr lang="en-GB" dirty="0"/>
            <a:t>SD: </a:t>
          </a:r>
          <a:r>
            <a:rPr lang="en-GB" dirty="0" err="1"/>
            <a:t>gebruik</a:t>
          </a:r>
          <a:r>
            <a:rPr lang="en-GB" dirty="0"/>
            <a:t> van frame </a:t>
          </a:r>
          <a:r>
            <a:rPr lang="en-GB" b="1" dirty="0"/>
            <a:t>alt</a:t>
          </a:r>
          <a:r>
            <a:rPr lang="en-GB" dirty="0"/>
            <a:t>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b="1" dirty="0"/>
            <a:t>opt</a:t>
          </a:r>
          <a:r>
            <a:rPr lang="en-GB" dirty="0"/>
            <a:t> </a:t>
          </a:r>
          <a:endParaRPr lang="en-BE" dirty="0"/>
        </a:p>
      </dgm:t>
    </dgm:pt>
    <dgm:pt modelId="{CC71D994-D44D-FC44-81D8-8BE2AE4C7D22}" type="parTrans" cxnId="{DFB9964C-7E1B-7A47-A942-404F523ED828}">
      <dgm:prSet/>
      <dgm:spPr/>
      <dgm:t>
        <a:bodyPr/>
        <a:lstStyle/>
        <a:p>
          <a:endParaRPr lang="en-GB"/>
        </a:p>
      </dgm:t>
    </dgm:pt>
    <dgm:pt modelId="{9923C69A-8862-A34E-A8C8-45C0B2535DF4}" type="sibTrans" cxnId="{DFB9964C-7E1B-7A47-A942-404F523ED828}">
      <dgm:prSet/>
      <dgm:spPr/>
      <dgm:t>
        <a:bodyPr/>
        <a:lstStyle/>
        <a:p>
          <a:endParaRPr lang="en-GB"/>
        </a:p>
      </dgm:t>
    </dgm:pt>
    <dgm:pt modelId="{BE04C1D1-DD43-B846-9A23-B82149801407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10-5, </a:t>
          </a:r>
          <a:r>
            <a:rPr lang="en-GB" i="1" dirty="0" err="1"/>
            <a:t>Figuur</a:t>
          </a:r>
          <a:r>
            <a:rPr lang="en-GB" i="1" dirty="0"/>
            <a:t> 10-6</a:t>
          </a:r>
          <a:endParaRPr lang="en-BE" dirty="0"/>
        </a:p>
      </dgm:t>
    </dgm:pt>
    <dgm:pt modelId="{0CD36B8F-5F96-7C40-8499-C2B96634C3A5}" type="parTrans" cxnId="{0F5B5F2F-258D-D14B-B2FC-CF8533A564E7}">
      <dgm:prSet/>
      <dgm:spPr/>
      <dgm:t>
        <a:bodyPr/>
        <a:lstStyle/>
        <a:p>
          <a:endParaRPr lang="en-GB"/>
        </a:p>
      </dgm:t>
    </dgm:pt>
    <dgm:pt modelId="{D3E5FFB9-AB95-5D43-BABF-A8A7E9B39A50}" type="sibTrans" cxnId="{0F5B5F2F-258D-D14B-B2FC-CF8533A564E7}">
      <dgm:prSet/>
      <dgm:spPr/>
      <dgm:t>
        <a:bodyPr/>
        <a:lstStyle/>
        <a:p>
          <a:endParaRPr lang="en-GB"/>
        </a:p>
      </dgm:t>
    </dgm:pt>
    <dgm:pt modelId="{3628500E-C799-1B48-A18C-3FA00A508041}" type="pres">
      <dgm:prSet presAssocID="{596FC395-28A6-6143-B598-55433042B5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DE7C2E67-DF50-164A-A008-D7DBE401E8AE}" type="pres">
      <dgm:prSet presAssocID="{48AB1F3C-3C6C-4C46-BEB3-2AE0D637432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B0D4793-3286-C449-9020-AFA49681327C}" type="pres">
      <dgm:prSet presAssocID="{48AB1F3C-3C6C-4C46-BEB3-2AE0D637432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0F5B5F2F-258D-D14B-B2FC-CF8533A564E7}" srcId="{3B79249B-5D64-9A46-B718-D26CACB34986}" destId="{BE04C1D1-DD43-B846-9A23-B82149801407}" srcOrd="0" destOrd="0" parTransId="{0CD36B8F-5F96-7C40-8499-C2B96634C3A5}" sibTransId="{D3E5FFB9-AB95-5D43-BABF-A8A7E9B39A50}"/>
    <dgm:cxn modelId="{DFB9964C-7E1B-7A47-A942-404F523ED828}" srcId="{48AB1F3C-3C6C-4C46-BEB3-2AE0D6374325}" destId="{3B79249B-5D64-9A46-B718-D26CACB34986}" srcOrd="2" destOrd="0" parTransId="{CC71D994-D44D-FC44-81D8-8BE2AE4C7D22}" sibTransId="{9923C69A-8862-A34E-A8C8-45C0B2535DF4}"/>
    <dgm:cxn modelId="{98F89E16-69E6-D045-9115-AAA5B1BC2A7B}" type="presOf" srcId="{BE04C1D1-DD43-B846-9A23-B82149801407}" destId="{AB0D4793-3286-C449-9020-AFA49681327C}" srcOrd="0" destOrd="3" presId="urn:microsoft.com/office/officeart/2005/8/layout/vList2"/>
    <dgm:cxn modelId="{9B8B7A0D-BABE-0C41-ACF9-7B27385AEB8C}" type="presOf" srcId="{FDD1A597-0134-E84D-A2CF-DF835BCE902C}" destId="{AB0D4793-3286-C449-9020-AFA49681327C}" srcOrd="0" destOrd="1" presId="urn:microsoft.com/office/officeart/2005/8/layout/vList2"/>
    <dgm:cxn modelId="{1B87BC8D-3E73-6740-853A-E99E34368BC8}" srcId="{48AB1F3C-3C6C-4C46-BEB3-2AE0D6374325}" destId="{9FEA3F9B-9942-1E43-88A1-39C992C2F217}" srcOrd="0" destOrd="0" parTransId="{14E0FB3A-E460-1142-9978-2F0C5BCDF7D9}" sibTransId="{E02E8943-DF91-E84B-8744-1F616BA407EE}"/>
    <dgm:cxn modelId="{D4FE97D5-8774-5D4D-B692-68D664EA3EE9}" srcId="{48AB1F3C-3C6C-4C46-BEB3-2AE0D6374325}" destId="{FDD1A597-0134-E84D-A2CF-DF835BCE902C}" srcOrd="1" destOrd="0" parTransId="{2EC7D69F-598E-4C47-A10A-D8999EF90279}" sibTransId="{A446DA5D-187F-3E4F-BA64-9B7E64A48D9B}"/>
    <dgm:cxn modelId="{133B7B15-8200-C14F-A842-0798DC9A970B}" type="presOf" srcId="{596FC395-28A6-6143-B598-55433042B552}" destId="{3628500E-C799-1B48-A18C-3FA00A508041}" srcOrd="0" destOrd="0" presId="urn:microsoft.com/office/officeart/2005/8/layout/vList2"/>
    <dgm:cxn modelId="{4C89CA1A-E332-574E-BBFE-8ED475FDCD78}" type="presOf" srcId="{3B79249B-5D64-9A46-B718-D26CACB34986}" destId="{AB0D4793-3286-C449-9020-AFA49681327C}" srcOrd="0" destOrd="2" presId="urn:microsoft.com/office/officeart/2005/8/layout/vList2"/>
    <dgm:cxn modelId="{39BF5C31-0710-804C-8D3C-6220C2F1788C}" type="presOf" srcId="{48AB1F3C-3C6C-4C46-BEB3-2AE0D6374325}" destId="{DE7C2E67-DF50-164A-A008-D7DBE401E8AE}" srcOrd="0" destOrd="0" presId="urn:microsoft.com/office/officeart/2005/8/layout/vList2"/>
    <dgm:cxn modelId="{81B3739D-9720-424F-8CA8-5FA0CD9F2AC0}" type="presOf" srcId="{9FEA3F9B-9942-1E43-88A1-39C992C2F217}" destId="{AB0D4793-3286-C449-9020-AFA49681327C}" srcOrd="0" destOrd="0" presId="urn:microsoft.com/office/officeart/2005/8/layout/vList2"/>
    <dgm:cxn modelId="{8A4893CC-FC6B-EF41-AF45-62EC5F1BBDC4}" srcId="{596FC395-28A6-6143-B598-55433042B552}" destId="{48AB1F3C-3C6C-4C46-BEB3-2AE0D6374325}" srcOrd="0" destOrd="0" parTransId="{783DDEF6-53D8-9845-B66C-1013CADDE01E}" sibTransId="{C4AE1B84-6E65-934C-BE46-AD4D44AB30E1}"/>
    <dgm:cxn modelId="{00D9EC49-CF19-1A4F-834F-D7ACAB0338BE}" type="presParOf" srcId="{3628500E-C799-1B48-A18C-3FA00A508041}" destId="{DE7C2E67-DF50-164A-A008-D7DBE401E8AE}" srcOrd="0" destOrd="0" presId="urn:microsoft.com/office/officeart/2005/8/layout/vList2"/>
    <dgm:cxn modelId="{161BC148-814C-7344-8FA5-135AB2578BD8}" type="presParOf" srcId="{3628500E-C799-1B48-A18C-3FA00A508041}" destId="{AB0D4793-3286-C449-9020-AFA49681327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203424-3545-A640-93D4-C9A2DEB6A5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2C3C466-483A-E14C-ACBF-5F090A9586C9}">
      <dgm:prSet/>
      <dgm:spPr/>
      <dgm:t>
        <a:bodyPr/>
        <a:lstStyle/>
        <a:p>
          <a:r>
            <a:rPr lang="en-GB"/>
            <a:t>Iteratie van boodschappen</a:t>
          </a:r>
          <a:endParaRPr lang="en-BE"/>
        </a:p>
      </dgm:t>
    </dgm:pt>
    <dgm:pt modelId="{246C8C2D-0779-2F49-8F40-E1208095CEB6}" type="parTrans" cxnId="{945BA890-E25A-214B-9186-900F40E222E8}">
      <dgm:prSet/>
      <dgm:spPr/>
      <dgm:t>
        <a:bodyPr/>
        <a:lstStyle/>
        <a:p>
          <a:endParaRPr lang="en-GB"/>
        </a:p>
      </dgm:t>
    </dgm:pt>
    <dgm:pt modelId="{91D239F1-9786-D94B-8B10-F9F00C6B889E}" type="sibTrans" cxnId="{945BA890-E25A-214B-9186-900F40E222E8}">
      <dgm:prSet/>
      <dgm:spPr/>
      <dgm:t>
        <a:bodyPr/>
        <a:lstStyle/>
        <a:p>
          <a:endParaRPr lang="en-GB"/>
        </a:p>
      </dgm:t>
    </dgm:pt>
    <dgm:pt modelId="{09327AF7-3D49-1A4D-B32D-1716517C37D2}">
      <dgm:prSet/>
      <dgm:spPr/>
      <dgm:t>
        <a:bodyPr/>
        <a:lstStyle/>
        <a:p>
          <a:r>
            <a:rPr lang="en-GB" dirty="0"/>
            <a:t>Serie </a:t>
          </a:r>
          <a:r>
            <a:rPr lang="en-GB" dirty="0" err="1"/>
            <a:t>boodschappen</a:t>
          </a:r>
          <a:r>
            <a:rPr lang="en-GB" dirty="0"/>
            <a:t> die </a:t>
          </a:r>
          <a:r>
            <a:rPr lang="en-GB" dirty="0" err="1"/>
            <a:t>meerdere</a:t>
          </a:r>
          <a:r>
            <a:rPr lang="en-GB" dirty="0"/>
            <a:t> </a:t>
          </a:r>
          <a:r>
            <a:rPr lang="en-GB" dirty="0" err="1"/>
            <a:t>keren</a:t>
          </a:r>
          <a:r>
            <a:rPr lang="en-GB" dirty="0"/>
            <a:t> </a:t>
          </a:r>
          <a:r>
            <a:rPr lang="en-GB" dirty="0" err="1"/>
            <a:t>voorkomt</a:t>
          </a:r>
          <a:r>
            <a:rPr lang="en-GB" dirty="0"/>
            <a:t>.</a:t>
          </a:r>
          <a:endParaRPr lang="en-BE" dirty="0"/>
        </a:p>
      </dgm:t>
    </dgm:pt>
    <dgm:pt modelId="{3C6FA46B-5247-AB46-BCEB-9BB090BA8D86}" type="parTrans" cxnId="{DB4FB87C-480E-3147-B4A3-D5239ED22382}">
      <dgm:prSet/>
      <dgm:spPr/>
      <dgm:t>
        <a:bodyPr/>
        <a:lstStyle/>
        <a:p>
          <a:endParaRPr lang="en-GB"/>
        </a:p>
      </dgm:t>
    </dgm:pt>
    <dgm:pt modelId="{22D164CD-DD88-8F48-84FF-8394F9ACD878}" type="sibTrans" cxnId="{DB4FB87C-480E-3147-B4A3-D5239ED22382}">
      <dgm:prSet/>
      <dgm:spPr/>
      <dgm:t>
        <a:bodyPr/>
        <a:lstStyle/>
        <a:p>
          <a:endParaRPr lang="en-GB"/>
        </a:p>
      </dgm:t>
    </dgm:pt>
    <dgm:pt modelId="{143398A8-AEAB-814C-8312-9D10998D06F8}">
      <dgm:prSet/>
      <dgm:spPr/>
      <dgm:t>
        <a:bodyPr/>
        <a:lstStyle/>
        <a:p>
          <a:r>
            <a:rPr lang="en-GB"/>
            <a:t>(bv. met andere parameter)</a:t>
          </a:r>
          <a:r>
            <a:rPr lang="ar-SA"/>
            <a:t>‏</a:t>
          </a:r>
          <a:endParaRPr lang="en-BE"/>
        </a:p>
      </dgm:t>
    </dgm:pt>
    <dgm:pt modelId="{0030C39B-3D2A-1943-8843-5858908B4881}" type="parTrans" cxnId="{A9510773-442A-9143-B73C-CED51BEF29AF}">
      <dgm:prSet/>
      <dgm:spPr/>
      <dgm:t>
        <a:bodyPr/>
        <a:lstStyle/>
        <a:p>
          <a:endParaRPr lang="en-GB"/>
        </a:p>
      </dgm:t>
    </dgm:pt>
    <dgm:pt modelId="{10F9D5D1-96DE-5F44-AE5F-29907A6FB50F}" type="sibTrans" cxnId="{A9510773-442A-9143-B73C-CED51BEF29AF}">
      <dgm:prSet/>
      <dgm:spPr/>
      <dgm:t>
        <a:bodyPr/>
        <a:lstStyle/>
        <a:p>
          <a:endParaRPr lang="en-GB"/>
        </a:p>
      </dgm:t>
    </dgm:pt>
    <dgm:pt modelId="{57D04C85-2338-4F46-8827-7DCB6B82152A}">
      <dgm:prSet/>
      <dgm:spPr/>
      <dgm:t>
        <a:bodyPr/>
        <a:lstStyle/>
        <a:p>
          <a:r>
            <a:rPr lang="en-GB" dirty="0" err="1"/>
            <a:t>Aangeven</a:t>
          </a:r>
          <a:r>
            <a:rPr lang="en-GB" dirty="0"/>
            <a:t> </a:t>
          </a:r>
          <a:r>
            <a:rPr lang="en-GB" dirty="0" err="1"/>
            <a:t>waarden</a:t>
          </a:r>
          <a:r>
            <a:rPr lang="en-GB" dirty="0"/>
            <a:t> die </a:t>
          </a:r>
          <a:r>
            <a:rPr lang="en-GB" dirty="0" err="1"/>
            <a:t>worden</a:t>
          </a:r>
          <a:r>
            <a:rPr lang="en-GB" dirty="0"/>
            <a:t> </a:t>
          </a:r>
          <a:r>
            <a:rPr lang="en-GB" dirty="0" err="1"/>
            <a:t>geïtereerd</a:t>
          </a:r>
          <a:r>
            <a:rPr lang="en-GB" dirty="0"/>
            <a:t>.</a:t>
          </a:r>
          <a:endParaRPr lang="en-BE" dirty="0"/>
        </a:p>
      </dgm:t>
    </dgm:pt>
    <dgm:pt modelId="{3DF446E3-F82A-214B-8FDC-954133C433F5}" type="parTrans" cxnId="{403F3D37-D771-094A-8005-E1511E7E351F}">
      <dgm:prSet/>
      <dgm:spPr/>
      <dgm:t>
        <a:bodyPr/>
        <a:lstStyle/>
        <a:p>
          <a:endParaRPr lang="en-GB"/>
        </a:p>
      </dgm:t>
    </dgm:pt>
    <dgm:pt modelId="{4FD243D8-BF3F-F249-A258-427E2D9E59A0}" type="sibTrans" cxnId="{403F3D37-D771-094A-8005-E1511E7E351F}">
      <dgm:prSet/>
      <dgm:spPr/>
      <dgm:t>
        <a:bodyPr/>
        <a:lstStyle/>
        <a:p>
          <a:endParaRPr lang="en-GB"/>
        </a:p>
      </dgm:t>
    </dgm:pt>
    <dgm:pt modelId="{BB4A02B2-0A71-7642-8E18-E1AB7777AC73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10-7, 10-8</a:t>
          </a:r>
          <a:endParaRPr lang="en-BE" dirty="0"/>
        </a:p>
      </dgm:t>
    </dgm:pt>
    <dgm:pt modelId="{1E9DD74B-1FE1-174E-8EAE-237BAA31E529}" type="parTrans" cxnId="{40BBC775-A07B-BC4C-BD6F-0BB7B2A8EE84}">
      <dgm:prSet/>
      <dgm:spPr/>
      <dgm:t>
        <a:bodyPr/>
        <a:lstStyle/>
        <a:p>
          <a:endParaRPr lang="en-GB"/>
        </a:p>
      </dgm:t>
    </dgm:pt>
    <dgm:pt modelId="{336E7614-9CE7-154E-A4DD-C4DC28136981}" type="sibTrans" cxnId="{40BBC775-A07B-BC4C-BD6F-0BB7B2A8EE84}">
      <dgm:prSet/>
      <dgm:spPr/>
      <dgm:t>
        <a:bodyPr/>
        <a:lstStyle/>
        <a:p>
          <a:endParaRPr lang="en-GB"/>
        </a:p>
      </dgm:t>
    </dgm:pt>
    <dgm:pt modelId="{F406C87A-B122-114C-98ED-B97EB1A12A6A}">
      <dgm:prSet/>
      <dgm:spPr/>
      <dgm:t>
        <a:bodyPr/>
        <a:lstStyle/>
        <a:p>
          <a:r>
            <a:rPr lang="en-GB"/>
            <a:t>[v in binnenkomende vluchten] is iteratie-expresie</a:t>
          </a:r>
          <a:endParaRPr lang="en-BE"/>
        </a:p>
      </dgm:t>
    </dgm:pt>
    <dgm:pt modelId="{362C8C84-2A28-CF47-96E5-398C9DCDFC50}" type="parTrans" cxnId="{5838B7A1-5D40-CB47-AE31-728B4691D724}">
      <dgm:prSet/>
      <dgm:spPr/>
      <dgm:t>
        <a:bodyPr/>
        <a:lstStyle/>
        <a:p>
          <a:endParaRPr lang="en-GB"/>
        </a:p>
      </dgm:t>
    </dgm:pt>
    <dgm:pt modelId="{3720AB90-1EF0-BD45-AE86-6B6EA7F06789}" type="sibTrans" cxnId="{5838B7A1-5D40-CB47-AE31-728B4691D724}">
      <dgm:prSet/>
      <dgm:spPr/>
      <dgm:t>
        <a:bodyPr/>
        <a:lstStyle/>
        <a:p>
          <a:endParaRPr lang="en-GB"/>
        </a:p>
      </dgm:t>
    </dgm:pt>
    <dgm:pt modelId="{B318D82A-135B-3F43-B633-A3F912896A05}">
      <dgm:prSet/>
      <dgm:spPr/>
      <dgm:t>
        <a:bodyPr/>
        <a:lstStyle/>
        <a:p>
          <a:r>
            <a:rPr lang="en-GB" b="1"/>
            <a:t>Loop</a:t>
          </a:r>
          <a:endParaRPr lang="en-BE"/>
        </a:p>
      </dgm:t>
    </dgm:pt>
    <dgm:pt modelId="{0A0F8EF3-44AD-3D46-95E5-26E977424FA7}" type="parTrans" cxnId="{745AF19E-35DF-464F-B380-698B7CB29D45}">
      <dgm:prSet/>
      <dgm:spPr/>
      <dgm:t>
        <a:bodyPr/>
        <a:lstStyle/>
        <a:p>
          <a:endParaRPr lang="en-GB"/>
        </a:p>
      </dgm:t>
    </dgm:pt>
    <dgm:pt modelId="{18E63086-3B3E-ED47-AF14-FAB60012C88E}" type="sibTrans" cxnId="{745AF19E-35DF-464F-B380-698B7CB29D45}">
      <dgm:prSet/>
      <dgm:spPr/>
      <dgm:t>
        <a:bodyPr/>
        <a:lstStyle/>
        <a:p>
          <a:endParaRPr lang="en-GB"/>
        </a:p>
      </dgm:t>
    </dgm:pt>
    <dgm:pt modelId="{148BD92B-82FD-7A4D-B193-91A659D9F59D}">
      <dgm:prSet/>
      <dgm:spPr/>
      <dgm:t>
        <a:bodyPr/>
        <a:lstStyle/>
        <a:p>
          <a:r>
            <a:rPr lang="en-GB"/>
            <a:t>Activering van een object</a:t>
          </a:r>
          <a:endParaRPr lang="en-BE"/>
        </a:p>
      </dgm:t>
    </dgm:pt>
    <dgm:pt modelId="{9C3225E7-8EF9-1647-BC80-2092CE4194E8}" type="parTrans" cxnId="{8A76EA8B-ACB8-7D4A-9809-D2B34E1A2C40}">
      <dgm:prSet/>
      <dgm:spPr/>
      <dgm:t>
        <a:bodyPr/>
        <a:lstStyle/>
        <a:p>
          <a:endParaRPr lang="en-GB"/>
        </a:p>
      </dgm:t>
    </dgm:pt>
    <dgm:pt modelId="{5AA870AE-F80C-1040-B468-1CC8C9746D7D}" type="sibTrans" cxnId="{8A76EA8B-ACB8-7D4A-9809-D2B34E1A2C40}">
      <dgm:prSet/>
      <dgm:spPr/>
      <dgm:t>
        <a:bodyPr/>
        <a:lstStyle/>
        <a:p>
          <a:endParaRPr lang="en-GB"/>
        </a:p>
      </dgm:t>
    </dgm:pt>
    <dgm:pt modelId="{D2415623-7E46-BC49-B976-280A313EEB85}">
      <dgm:prSet/>
      <dgm:spPr/>
      <dgm:t>
        <a:bodyPr/>
        <a:lstStyle/>
        <a:p>
          <a:r>
            <a:rPr lang="en-GB" dirty="0" err="1"/>
            <a:t>Levenslijn</a:t>
          </a:r>
          <a:r>
            <a:rPr lang="en-GB" dirty="0"/>
            <a:t> </a:t>
          </a:r>
          <a:r>
            <a:rPr lang="en-GB" dirty="0" err="1"/>
            <a:t>als</a:t>
          </a:r>
          <a:r>
            <a:rPr lang="en-GB" dirty="0"/>
            <a:t> </a:t>
          </a:r>
          <a:r>
            <a:rPr lang="en-GB" dirty="0" err="1"/>
            <a:t>witte</a:t>
          </a:r>
          <a:r>
            <a:rPr lang="en-GB" dirty="0"/>
            <a:t> balk in SD.</a:t>
          </a:r>
          <a:endParaRPr lang="en-BE" dirty="0"/>
        </a:p>
      </dgm:t>
    </dgm:pt>
    <dgm:pt modelId="{FDA11390-5E37-AF47-B49F-51DAC2A2D632}" type="parTrans" cxnId="{6E617A84-DDF7-DA4F-847B-DCF22971C5F1}">
      <dgm:prSet/>
      <dgm:spPr/>
      <dgm:t>
        <a:bodyPr/>
        <a:lstStyle/>
        <a:p>
          <a:endParaRPr lang="en-GB"/>
        </a:p>
      </dgm:t>
    </dgm:pt>
    <dgm:pt modelId="{1A381A87-FABF-B24A-81C2-699715A8EE05}" type="sibTrans" cxnId="{6E617A84-DDF7-DA4F-847B-DCF22971C5F1}">
      <dgm:prSet/>
      <dgm:spPr/>
      <dgm:t>
        <a:bodyPr/>
        <a:lstStyle/>
        <a:p>
          <a:endParaRPr lang="en-GB"/>
        </a:p>
      </dgm:t>
    </dgm:pt>
    <dgm:pt modelId="{C38C75BC-ABCD-EF41-AEF8-A4B598761622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10-7</a:t>
          </a:r>
          <a:endParaRPr lang="en-BE" dirty="0"/>
        </a:p>
      </dgm:t>
    </dgm:pt>
    <dgm:pt modelId="{F062C906-6253-784C-AA96-5365F8B16462}" type="parTrans" cxnId="{0D009D89-D103-DB4B-B01E-4EE789171FE7}">
      <dgm:prSet/>
      <dgm:spPr/>
      <dgm:t>
        <a:bodyPr/>
        <a:lstStyle/>
        <a:p>
          <a:endParaRPr lang="en-GB"/>
        </a:p>
      </dgm:t>
    </dgm:pt>
    <dgm:pt modelId="{C940201C-018D-5D4C-B808-17191C97E51D}" type="sibTrans" cxnId="{0D009D89-D103-DB4B-B01E-4EE789171FE7}">
      <dgm:prSet/>
      <dgm:spPr/>
      <dgm:t>
        <a:bodyPr/>
        <a:lstStyle/>
        <a:p>
          <a:endParaRPr lang="en-GB"/>
        </a:p>
      </dgm:t>
    </dgm:pt>
    <dgm:pt modelId="{BC6C7D79-9127-F840-B9F0-D0118CEA1366}" type="pres">
      <dgm:prSet presAssocID="{10203424-3545-A640-93D4-C9A2DEB6A5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5A6FC2AD-0146-2D42-9CA9-B16CF9C1EA1D}" type="pres">
      <dgm:prSet presAssocID="{B2C3C466-483A-E14C-ACBF-5F090A9586C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AB70CA3-6866-6941-B675-D94E228A1B45}" type="pres">
      <dgm:prSet presAssocID="{B2C3C466-483A-E14C-ACBF-5F090A9586C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D16AC79-32A6-6B4C-9CB4-A3F7766A4710}" type="pres">
      <dgm:prSet presAssocID="{148BD92B-82FD-7A4D-B193-91A659D9F59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B51F9FA-E304-A742-A9CE-53E93148BA9F}" type="pres">
      <dgm:prSet presAssocID="{148BD92B-82FD-7A4D-B193-91A659D9F59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83488C33-CD70-B94A-9FBF-67DEEBB3F308}" type="presOf" srcId="{D2415623-7E46-BC49-B976-280A313EEB85}" destId="{DB51F9FA-E304-A742-A9CE-53E93148BA9F}" srcOrd="0" destOrd="0" presId="urn:microsoft.com/office/officeart/2005/8/layout/vList2"/>
    <dgm:cxn modelId="{5838B7A1-5D40-CB47-AE31-728B4691D724}" srcId="{B2C3C466-483A-E14C-ACBF-5F090A9586C9}" destId="{F406C87A-B122-114C-98ED-B97EB1A12A6A}" srcOrd="2" destOrd="0" parTransId="{362C8C84-2A28-CF47-96E5-398C9DCDFC50}" sibTransId="{3720AB90-1EF0-BD45-AE86-6B6EA7F06789}"/>
    <dgm:cxn modelId="{E0303AB0-5D36-D04E-80DF-03AE88CDAB31}" type="presOf" srcId="{B318D82A-135B-3F43-B633-A3F912896A05}" destId="{1AB70CA3-6866-6941-B675-D94E228A1B45}" srcOrd="0" destOrd="5" presId="urn:microsoft.com/office/officeart/2005/8/layout/vList2"/>
    <dgm:cxn modelId="{2A2922CE-452E-744D-BC54-635CC16753F1}" type="presOf" srcId="{C38C75BC-ABCD-EF41-AEF8-A4B598761622}" destId="{DB51F9FA-E304-A742-A9CE-53E93148BA9F}" srcOrd="0" destOrd="1" presId="urn:microsoft.com/office/officeart/2005/8/layout/vList2"/>
    <dgm:cxn modelId="{745AF19E-35DF-464F-B380-698B7CB29D45}" srcId="{B2C3C466-483A-E14C-ACBF-5F090A9586C9}" destId="{B318D82A-135B-3F43-B633-A3F912896A05}" srcOrd="3" destOrd="0" parTransId="{0A0F8EF3-44AD-3D46-95E5-26E977424FA7}" sibTransId="{18E63086-3B3E-ED47-AF14-FAB60012C88E}"/>
    <dgm:cxn modelId="{6ED03321-9831-464A-B6B5-3E7DBCF1D9E5}" type="presOf" srcId="{F406C87A-B122-114C-98ED-B97EB1A12A6A}" destId="{1AB70CA3-6866-6941-B675-D94E228A1B45}" srcOrd="0" destOrd="4" presId="urn:microsoft.com/office/officeart/2005/8/layout/vList2"/>
    <dgm:cxn modelId="{333C2CB7-3325-F841-BF0B-9468F6B3873A}" type="presOf" srcId="{57D04C85-2338-4F46-8827-7DCB6B82152A}" destId="{1AB70CA3-6866-6941-B675-D94E228A1B45}" srcOrd="0" destOrd="2" presId="urn:microsoft.com/office/officeart/2005/8/layout/vList2"/>
    <dgm:cxn modelId="{075D4CEF-890E-C64C-A4A2-6F8A7E2D09F5}" type="presOf" srcId="{148BD92B-82FD-7A4D-B193-91A659D9F59D}" destId="{8D16AC79-32A6-6B4C-9CB4-A3F7766A4710}" srcOrd="0" destOrd="0" presId="urn:microsoft.com/office/officeart/2005/8/layout/vList2"/>
    <dgm:cxn modelId="{403F3D37-D771-094A-8005-E1511E7E351F}" srcId="{B2C3C466-483A-E14C-ACBF-5F090A9586C9}" destId="{57D04C85-2338-4F46-8827-7DCB6B82152A}" srcOrd="1" destOrd="0" parTransId="{3DF446E3-F82A-214B-8FDC-954133C433F5}" sibTransId="{4FD243D8-BF3F-F249-A258-427E2D9E59A0}"/>
    <dgm:cxn modelId="{A9510773-442A-9143-B73C-CED51BEF29AF}" srcId="{09327AF7-3D49-1A4D-B32D-1716517C37D2}" destId="{143398A8-AEAB-814C-8312-9D10998D06F8}" srcOrd="0" destOrd="0" parTransId="{0030C39B-3D2A-1943-8843-5858908B4881}" sibTransId="{10F9D5D1-96DE-5F44-AE5F-29907A6FB50F}"/>
    <dgm:cxn modelId="{945BA890-E25A-214B-9186-900F40E222E8}" srcId="{10203424-3545-A640-93D4-C9A2DEB6A501}" destId="{B2C3C466-483A-E14C-ACBF-5F090A9586C9}" srcOrd="0" destOrd="0" parTransId="{246C8C2D-0779-2F49-8F40-E1208095CEB6}" sibTransId="{91D239F1-9786-D94B-8B10-F9F00C6B889E}"/>
    <dgm:cxn modelId="{0D009D89-D103-DB4B-B01E-4EE789171FE7}" srcId="{D2415623-7E46-BC49-B976-280A313EEB85}" destId="{C38C75BC-ABCD-EF41-AEF8-A4B598761622}" srcOrd="0" destOrd="0" parTransId="{F062C906-6253-784C-AA96-5365F8B16462}" sibTransId="{C940201C-018D-5D4C-B808-17191C97E51D}"/>
    <dgm:cxn modelId="{8A76EA8B-ACB8-7D4A-9809-D2B34E1A2C40}" srcId="{10203424-3545-A640-93D4-C9A2DEB6A501}" destId="{148BD92B-82FD-7A4D-B193-91A659D9F59D}" srcOrd="1" destOrd="0" parTransId="{9C3225E7-8EF9-1647-BC80-2092CE4194E8}" sibTransId="{5AA870AE-F80C-1040-B468-1CC8C9746D7D}"/>
    <dgm:cxn modelId="{33E5236B-5D0C-CF4C-835C-8745D4887ED9}" type="presOf" srcId="{10203424-3545-A640-93D4-C9A2DEB6A501}" destId="{BC6C7D79-9127-F840-B9F0-D0118CEA1366}" srcOrd="0" destOrd="0" presId="urn:microsoft.com/office/officeart/2005/8/layout/vList2"/>
    <dgm:cxn modelId="{A58375FA-4853-EC40-9E74-AE705BC736F4}" type="presOf" srcId="{143398A8-AEAB-814C-8312-9D10998D06F8}" destId="{1AB70CA3-6866-6941-B675-D94E228A1B45}" srcOrd="0" destOrd="1" presId="urn:microsoft.com/office/officeart/2005/8/layout/vList2"/>
    <dgm:cxn modelId="{4C8C3263-055D-474D-83A5-A1B07C57F529}" type="presOf" srcId="{B2C3C466-483A-E14C-ACBF-5F090A9586C9}" destId="{5A6FC2AD-0146-2D42-9CA9-B16CF9C1EA1D}" srcOrd="0" destOrd="0" presId="urn:microsoft.com/office/officeart/2005/8/layout/vList2"/>
    <dgm:cxn modelId="{44D97956-DB8E-4444-970D-58693707EEE9}" type="presOf" srcId="{09327AF7-3D49-1A4D-B32D-1716517C37D2}" destId="{1AB70CA3-6866-6941-B675-D94E228A1B45}" srcOrd="0" destOrd="0" presId="urn:microsoft.com/office/officeart/2005/8/layout/vList2"/>
    <dgm:cxn modelId="{82044E66-1019-BE45-A2E7-705E6FA25650}" type="presOf" srcId="{BB4A02B2-0A71-7642-8E18-E1AB7777AC73}" destId="{1AB70CA3-6866-6941-B675-D94E228A1B45}" srcOrd="0" destOrd="3" presId="urn:microsoft.com/office/officeart/2005/8/layout/vList2"/>
    <dgm:cxn modelId="{DB4FB87C-480E-3147-B4A3-D5239ED22382}" srcId="{B2C3C466-483A-E14C-ACBF-5F090A9586C9}" destId="{09327AF7-3D49-1A4D-B32D-1716517C37D2}" srcOrd="0" destOrd="0" parTransId="{3C6FA46B-5247-AB46-BCEB-9BB090BA8D86}" sibTransId="{22D164CD-DD88-8F48-84FF-8394F9ACD878}"/>
    <dgm:cxn modelId="{6E617A84-DDF7-DA4F-847B-DCF22971C5F1}" srcId="{148BD92B-82FD-7A4D-B193-91A659D9F59D}" destId="{D2415623-7E46-BC49-B976-280A313EEB85}" srcOrd="0" destOrd="0" parTransId="{FDA11390-5E37-AF47-B49F-51DAC2A2D632}" sibTransId="{1A381A87-FABF-B24A-81C2-699715A8EE05}"/>
    <dgm:cxn modelId="{40BBC775-A07B-BC4C-BD6F-0BB7B2A8EE84}" srcId="{57D04C85-2338-4F46-8827-7DCB6B82152A}" destId="{BB4A02B2-0A71-7642-8E18-E1AB7777AC73}" srcOrd="0" destOrd="0" parTransId="{1E9DD74B-1FE1-174E-8EAE-237BAA31E529}" sibTransId="{336E7614-9CE7-154E-A4DD-C4DC28136981}"/>
    <dgm:cxn modelId="{E18D4309-6319-5F47-81BB-EA9B130A77AF}" type="presParOf" srcId="{BC6C7D79-9127-F840-B9F0-D0118CEA1366}" destId="{5A6FC2AD-0146-2D42-9CA9-B16CF9C1EA1D}" srcOrd="0" destOrd="0" presId="urn:microsoft.com/office/officeart/2005/8/layout/vList2"/>
    <dgm:cxn modelId="{0287501E-FB37-FD4D-9420-F00E6E3EF4C9}" type="presParOf" srcId="{BC6C7D79-9127-F840-B9F0-D0118CEA1366}" destId="{1AB70CA3-6866-6941-B675-D94E228A1B45}" srcOrd="1" destOrd="0" presId="urn:microsoft.com/office/officeart/2005/8/layout/vList2"/>
    <dgm:cxn modelId="{4E975912-5652-6E45-A47A-7BA03C1D7D4F}" type="presParOf" srcId="{BC6C7D79-9127-F840-B9F0-D0118CEA1366}" destId="{8D16AC79-32A6-6B4C-9CB4-A3F7766A4710}" srcOrd="2" destOrd="0" presId="urn:microsoft.com/office/officeart/2005/8/layout/vList2"/>
    <dgm:cxn modelId="{7EC513D7-7957-5248-B3C5-4C1623F2FF25}" type="presParOf" srcId="{BC6C7D79-9127-F840-B9F0-D0118CEA1366}" destId="{DB51F9FA-E304-A742-A9CE-53E93148BA9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DCD65F-B23A-4B46-BDB7-5E4A64B600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EC82A16-7D1F-D24C-8D21-534E893ED565}">
      <dgm:prSet/>
      <dgm:spPr/>
      <dgm:t>
        <a:bodyPr/>
        <a:lstStyle/>
        <a:p>
          <a:r>
            <a:rPr lang="en-GB"/>
            <a:t>Actieve objecten</a:t>
          </a:r>
          <a:endParaRPr lang="en-BE"/>
        </a:p>
      </dgm:t>
    </dgm:pt>
    <dgm:pt modelId="{154FDDA2-F2BA-C14D-BF54-CBDFB7058AD3}" type="parTrans" cxnId="{DA936B83-B6BB-7549-AF11-F5FA23517FF2}">
      <dgm:prSet/>
      <dgm:spPr/>
      <dgm:t>
        <a:bodyPr/>
        <a:lstStyle/>
        <a:p>
          <a:endParaRPr lang="en-GB"/>
        </a:p>
      </dgm:t>
    </dgm:pt>
    <dgm:pt modelId="{8D383892-CEE6-8845-AF00-12E23C67CF6F}" type="sibTrans" cxnId="{DA936B83-B6BB-7549-AF11-F5FA23517FF2}">
      <dgm:prSet/>
      <dgm:spPr/>
      <dgm:t>
        <a:bodyPr/>
        <a:lstStyle/>
        <a:p>
          <a:endParaRPr lang="en-GB"/>
        </a:p>
      </dgm:t>
    </dgm:pt>
    <dgm:pt modelId="{5D4A32B0-5E7A-C94C-A282-3A8B47978AF3}">
      <dgm:prSet/>
      <dgm:spPr/>
      <dgm:t>
        <a:bodyPr/>
        <a:lstStyle/>
        <a:p>
          <a:r>
            <a:rPr lang="en-GB" dirty="0" err="1"/>
            <a:t>Meeste</a:t>
          </a:r>
          <a:r>
            <a:rPr lang="en-GB" dirty="0"/>
            <a:t> </a:t>
          </a:r>
          <a:r>
            <a:rPr lang="en-GB" dirty="0" err="1"/>
            <a:t>interactiediagrammen</a:t>
          </a:r>
          <a:r>
            <a:rPr lang="en-GB" dirty="0"/>
            <a:t> </a:t>
          </a:r>
          <a:r>
            <a:rPr lang="en-GB" dirty="0" err="1"/>
            <a:t>zijn</a:t>
          </a:r>
          <a:r>
            <a:rPr lang="en-GB" dirty="0"/>
            <a:t> </a:t>
          </a:r>
          <a:r>
            <a:rPr lang="en-GB" dirty="0" err="1"/>
            <a:t>objecten</a:t>
          </a:r>
          <a:r>
            <a:rPr lang="en-GB" dirty="0"/>
            <a:t> </a:t>
          </a:r>
          <a:r>
            <a:rPr lang="en-GB" dirty="0" err="1"/>
            <a:t>passief</a:t>
          </a:r>
          <a:r>
            <a:rPr lang="en-GB" dirty="0"/>
            <a:t>, </a:t>
          </a:r>
          <a:r>
            <a:rPr lang="en-GB" dirty="0" err="1"/>
            <a:t>reageren</a:t>
          </a:r>
          <a:r>
            <a:rPr lang="en-GB" dirty="0"/>
            <a:t> </a:t>
          </a:r>
          <a:r>
            <a:rPr lang="en-GB" dirty="0" err="1"/>
            <a:t>enkel</a:t>
          </a:r>
          <a:r>
            <a:rPr lang="en-GB" dirty="0"/>
            <a:t> </a:t>
          </a:r>
          <a:r>
            <a:rPr lang="en-GB" dirty="0" err="1"/>
            <a:t>als</a:t>
          </a:r>
          <a:r>
            <a:rPr lang="en-GB" dirty="0"/>
            <a:t> </a:t>
          </a:r>
          <a:r>
            <a:rPr lang="en-GB" dirty="0" err="1"/>
            <a:t>bericht</a:t>
          </a:r>
          <a:r>
            <a:rPr lang="en-GB" dirty="0"/>
            <a:t> </a:t>
          </a:r>
          <a:r>
            <a:rPr lang="en-GB" dirty="0" err="1"/>
            <a:t>binnenkomt</a:t>
          </a:r>
          <a:endParaRPr lang="en-BE" dirty="0"/>
        </a:p>
      </dgm:t>
    </dgm:pt>
    <dgm:pt modelId="{324EA851-FD9F-E044-B07D-75F5A9148EA4}" type="parTrans" cxnId="{34BCBAE9-403D-3B4B-8FB9-5A472147CF28}">
      <dgm:prSet/>
      <dgm:spPr/>
      <dgm:t>
        <a:bodyPr/>
        <a:lstStyle/>
        <a:p>
          <a:endParaRPr lang="en-GB"/>
        </a:p>
      </dgm:t>
    </dgm:pt>
    <dgm:pt modelId="{F9A96D0E-37FD-C24F-AD54-ED4A6708ED42}" type="sibTrans" cxnId="{34BCBAE9-403D-3B4B-8FB9-5A472147CF28}">
      <dgm:prSet/>
      <dgm:spPr/>
      <dgm:t>
        <a:bodyPr/>
        <a:lstStyle/>
        <a:p>
          <a:endParaRPr lang="en-GB"/>
        </a:p>
      </dgm:t>
    </dgm:pt>
    <dgm:pt modelId="{AD450D11-64F9-864B-BD23-E6B2EF6CE7B5}">
      <dgm:prSet/>
      <dgm:spPr/>
      <dgm:t>
        <a:bodyPr/>
        <a:lstStyle/>
        <a:p>
          <a:r>
            <a:rPr lang="en-GB"/>
            <a:t>Actief object: eigen </a:t>
          </a:r>
          <a:r>
            <a:rPr lang="en-GB" b="1"/>
            <a:t>thread of control</a:t>
          </a:r>
          <a:endParaRPr lang="en-BE"/>
        </a:p>
      </dgm:t>
    </dgm:pt>
    <dgm:pt modelId="{D1A4A127-9023-E348-9A8F-0E0BD1C6D96C}" type="parTrans" cxnId="{71CF5AD5-F98B-FF4B-84B8-BF67BF5DF141}">
      <dgm:prSet/>
      <dgm:spPr/>
      <dgm:t>
        <a:bodyPr/>
        <a:lstStyle/>
        <a:p>
          <a:endParaRPr lang="en-GB"/>
        </a:p>
      </dgm:t>
    </dgm:pt>
    <dgm:pt modelId="{5E175668-6C5D-284B-93A9-A3556D5E290A}" type="sibTrans" cxnId="{71CF5AD5-F98B-FF4B-84B8-BF67BF5DF141}">
      <dgm:prSet/>
      <dgm:spPr/>
      <dgm:t>
        <a:bodyPr/>
        <a:lstStyle/>
        <a:p>
          <a:endParaRPr lang="en-GB"/>
        </a:p>
      </dgm:t>
    </dgm:pt>
    <dgm:pt modelId="{B526C97A-E1A2-CE4A-92FF-251F09372F6D}">
      <dgm:prSet/>
      <dgm:spPr/>
      <dgm:t>
        <a:bodyPr/>
        <a:lstStyle/>
        <a:p>
          <a:r>
            <a:rPr lang="en-GB"/>
            <a:t>Kan geheel zelfstandig boodschappen versturen of andere acties uitvoeren</a:t>
          </a:r>
          <a:endParaRPr lang="en-BE"/>
        </a:p>
      </dgm:t>
    </dgm:pt>
    <dgm:pt modelId="{23DCE66B-63FB-D947-B76C-105FD3BBB496}" type="parTrans" cxnId="{1C0A70E2-652E-C349-8033-79C014A49996}">
      <dgm:prSet/>
      <dgm:spPr/>
      <dgm:t>
        <a:bodyPr/>
        <a:lstStyle/>
        <a:p>
          <a:endParaRPr lang="en-GB"/>
        </a:p>
      </dgm:t>
    </dgm:pt>
    <dgm:pt modelId="{ECFA2790-307E-294C-AF67-2CF15BF2DD2F}" type="sibTrans" cxnId="{1C0A70E2-652E-C349-8033-79C014A49996}">
      <dgm:prSet/>
      <dgm:spPr/>
      <dgm:t>
        <a:bodyPr/>
        <a:lstStyle/>
        <a:p>
          <a:endParaRPr lang="en-GB"/>
        </a:p>
      </dgm:t>
    </dgm:pt>
    <dgm:pt modelId="{4C4639E3-5831-054B-A87A-F9E3F886B967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10-9</a:t>
          </a:r>
          <a:endParaRPr lang="en-BE" dirty="0"/>
        </a:p>
      </dgm:t>
    </dgm:pt>
    <dgm:pt modelId="{5AD69EEC-DC05-9040-8242-2E3F0377A0CA}" type="parTrans" cxnId="{2AD08CEC-A5F7-814A-9859-57869E4390AA}">
      <dgm:prSet/>
      <dgm:spPr/>
      <dgm:t>
        <a:bodyPr/>
        <a:lstStyle/>
        <a:p>
          <a:endParaRPr lang="en-GB"/>
        </a:p>
      </dgm:t>
    </dgm:pt>
    <dgm:pt modelId="{08D7F221-D07E-0949-ABE1-70C8BF472F4D}" type="sibTrans" cxnId="{2AD08CEC-A5F7-814A-9859-57869E4390AA}">
      <dgm:prSet/>
      <dgm:spPr/>
      <dgm:t>
        <a:bodyPr/>
        <a:lstStyle/>
        <a:p>
          <a:endParaRPr lang="en-GB"/>
        </a:p>
      </dgm:t>
    </dgm:pt>
    <dgm:pt modelId="{64063530-1993-8341-A470-12B75847AA0C}">
      <dgm:prSet/>
      <dgm:spPr/>
      <dgm:t>
        <a:bodyPr/>
        <a:lstStyle/>
        <a:p>
          <a:r>
            <a:rPr lang="en-GB"/>
            <a:t>Recursie of zelfaanroep</a:t>
          </a:r>
          <a:endParaRPr lang="en-BE"/>
        </a:p>
      </dgm:t>
    </dgm:pt>
    <dgm:pt modelId="{D764B5B3-BCC5-8445-97F2-C41AB42D1B9F}" type="parTrans" cxnId="{C8F34C8B-E71A-674F-ABA9-7F58C753D34E}">
      <dgm:prSet/>
      <dgm:spPr/>
      <dgm:t>
        <a:bodyPr/>
        <a:lstStyle/>
        <a:p>
          <a:endParaRPr lang="en-GB"/>
        </a:p>
      </dgm:t>
    </dgm:pt>
    <dgm:pt modelId="{BD264CBB-D42A-9D41-ACE7-D5F4DC5C7974}" type="sibTrans" cxnId="{C8F34C8B-E71A-674F-ABA9-7F58C753D34E}">
      <dgm:prSet/>
      <dgm:spPr/>
      <dgm:t>
        <a:bodyPr/>
        <a:lstStyle/>
        <a:p>
          <a:endParaRPr lang="en-GB"/>
        </a:p>
      </dgm:t>
    </dgm:pt>
    <dgm:pt modelId="{045B3B35-F034-124A-8734-011524B431D1}">
      <dgm:prSet/>
      <dgm:spPr/>
      <dgm:t>
        <a:bodyPr/>
        <a:lstStyle/>
        <a:p>
          <a:r>
            <a:rPr lang="en-GB"/>
            <a:t>Aanroepen object van operatie van zichzelf</a:t>
          </a:r>
          <a:endParaRPr lang="en-BE"/>
        </a:p>
      </dgm:t>
    </dgm:pt>
    <dgm:pt modelId="{EB44C896-FE1C-B641-86FC-72D525407CDA}" type="parTrans" cxnId="{F2EAB5E4-1599-9F4D-9A1E-9CE18AAF0028}">
      <dgm:prSet/>
      <dgm:spPr/>
      <dgm:t>
        <a:bodyPr/>
        <a:lstStyle/>
        <a:p>
          <a:endParaRPr lang="en-GB"/>
        </a:p>
      </dgm:t>
    </dgm:pt>
    <dgm:pt modelId="{1F89782E-EC27-9E41-918D-3B3249292C39}" type="sibTrans" cxnId="{F2EAB5E4-1599-9F4D-9A1E-9CE18AAF0028}">
      <dgm:prSet/>
      <dgm:spPr/>
      <dgm:t>
        <a:bodyPr/>
        <a:lstStyle/>
        <a:p>
          <a:endParaRPr lang="en-GB"/>
        </a:p>
      </dgm:t>
    </dgm:pt>
    <dgm:pt modelId="{759B3C61-B0EB-F345-89CB-27070FF83F30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10-10</a:t>
          </a:r>
          <a:endParaRPr lang="en-BE" dirty="0"/>
        </a:p>
      </dgm:t>
    </dgm:pt>
    <dgm:pt modelId="{49C80F72-31F2-9646-82AF-810778162DDE}" type="parTrans" cxnId="{A2A84804-7C8C-284D-9820-C250FF004784}">
      <dgm:prSet/>
      <dgm:spPr/>
      <dgm:t>
        <a:bodyPr/>
        <a:lstStyle/>
        <a:p>
          <a:endParaRPr lang="en-GB"/>
        </a:p>
      </dgm:t>
    </dgm:pt>
    <dgm:pt modelId="{5728CE8E-0FAD-1443-B982-2151862F8269}" type="sibTrans" cxnId="{A2A84804-7C8C-284D-9820-C250FF004784}">
      <dgm:prSet/>
      <dgm:spPr/>
      <dgm:t>
        <a:bodyPr/>
        <a:lstStyle/>
        <a:p>
          <a:endParaRPr lang="en-GB"/>
        </a:p>
      </dgm:t>
    </dgm:pt>
    <dgm:pt modelId="{5D9F0693-20DE-854A-92F1-0A20D5F6E066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10-11</a:t>
          </a:r>
          <a:endParaRPr lang="en-BE" dirty="0"/>
        </a:p>
      </dgm:t>
    </dgm:pt>
    <dgm:pt modelId="{931F4D3A-D737-D946-821F-5E9CF82C8D8B}" type="parTrans" cxnId="{4B935A76-24F0-A247-ABB0-07ECB687C645}">
      <dgm:prSet/>
      <dgm:spPr/>
      <dgm:t>
        <a:bodyPr/>
        <a:lstStyle/>
        <a:p>
          <a:endParaRPr lang="en-GB"/>
        </a:p>
      </dgm:t>
    </dgm:pt>
    <dgm:pt modelId="{DE6556AD-D712-5847-86B5-05436C7BCFAF}" type="sibTrans" cxnId="{4B935A76-24F0-A247-ABB0-07ECB687C645}">
      <dgm:prSet/>
      <dgm:spPr/>
      <dgm:t>
        <a:bodyPr/>
        <a:lstStyle/>
        <a:p>
          <a:endParaRPr lang="en-GB"/>
        </a:p>
      </dgm:t>
    </dgm:pt>
    <dgm:pt modelId="{57C6F1D9-A39C-304B-BAA4-575335D58973}" type="pres">
      <dgm:prSet presAssocID="{08DCD65F-B23A-4B46-BDB7-5E4A64B600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87BA7CBA-2509-384E-99E0-F771978B813E}" type="pres">
      <dgm:prSet presAssocID="{3EC82A16-7D1F-D24C-8D21-534E893ED56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446F20B-6020-A44C-84C2-40BF269377CD}" type="pres">
      <dgm:prSet presAssocID="{3EC82A16-7D1F-D24C-8D21-534E893ED56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47DE97C-FBF5-8747-B290-EFA0A2542D84}" type="pres">
      <dgm:prSet presAssocID="{64063530-1993-8341-A470-12B75847AA0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0DA100C-FAF2-EB4F-BD54-B70A9742E72B}" type="pres">
      <dgm:prSet presAssocID="{64063530-1993-8341-A470-12B75847AA0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71CF5AD5-F98B-FF4B-84B8-BF67BF5DF141}" srcId="{3EC82A16-7D1F-D24C-8D21-534E893ED565}" destId="{AD450D11-64F9-864B-BD23-E6B2EF6CE7B5}" srcOrd="1" destOrd="0" parTransId="{D1A4A127-9023-E348-9A8F-0E0BD1C6D96C}" sibTransId="{5E175668-6C5D-284B-93A9-A3556D5E290A}"/>
    <dgm:cxn modelId="{C8F34C8B-E71A-674F-ABA9-7F58C753D34E}" srcId="{08DCD65F-B23A-4B46-BDB7-5E4A64B60043}" destId="{64063530-1993-8341-A470-12B75847AA0C}" srcOrd="1" destOrd="0" parTransId="{D764B5B3-BCC5-8445-97F2-C41AB42D1B9F}" sibTransId="{BD264CBB-D42A-9D41-ACE7-D5F4DC5C7974}"/>
    <dgm:cxn modelId="{AB54E826-457F-DB42-9163-22F93B124EEB}" type="presOf" srcId="{045B3B35-F034-124A-8734-011524B431D1}" destId="{E0DA100C-FAF2-EB4F-BD54-B70A9742E72B}" srcOrd="0" destOrd="0" presId="urn:microsoft.com/office/officeart/2005/8/layout/vList2"/>
    <dgm:cxn modelId="{69E94BEA-15A2-C746-80ED-FBC99755FFC0}" type="presOf" srcId="{4C4639E3-5831-054B-A87A-F9E3F886B967}" destId="{9446F20B-6020-A44C-84C2-40BF269377CD}" srcOrd="0" destOrd="3" presId="urn:microsoft.com/office/officeart/2005/8/layout/vList2"/>
    <dgm:cxn modelId="{DA936B83-B6BB-7549-AF11-F5FA23517FF2}" srcId="{08DCD65F-B23A-4B46-BDB7-5E4A64B60043}" destId="{3EC82A16-7D1F-D24C-8D21-534E893ED565}" srcOrd="0" destOrd="0" parTransId="{154FDDA2-F2BA-C14D-BF54-CBDFB7058AD3}" sibTransId="{8D383892-CEE6-8845-AF00-12E23C67CF6F}"/>
    <dgm:cxn modelId="{7DE91D86-D94C-2F4C-9700-7282990B1983}" type="presOf" srcId="{5D4A32B0-5E7A-C94C-A282-3A8B47978AF3}" destId="{9446F20B-6020-A44C-84C2-40BF269377CD}" srcOrd="0" destOrd="0" presId="urn:microsoft.com/office/officeart/2005/8/layout/vList2"/>
    <dgm:cxn modelId="{A2A84804-7C8C-284D-9820-C250FF004784}" srcId="{045B3B35-F034-124A-8734-011524B431D1}" destId="{759B3C61-B0EB-F345-89CB-27070FF83F30}" srcOrd="0" destOrd="0" parTransId="{49C80F72-31F2-9646-82AF-810778162DDE}" sibTransId="{5728CE8E-0FAD-1443-B982-2151862F8269}"/>
    <dgm:cxn modelId="{A75A03B0-6034-084C-924F-080067842709}" type="presOf" srcId="{759B3C61-B0EB-F345-89CB-27070FF83F30}" destId="{E0DA100C-FAF2-EB4F-BD54-B70A9742E72B}" srcOrd="0" destOrd="1" presId="urn:microsoft.com/office/officeart/2005/8/layout/vList2"/>
    <dgm:cxn modelId="{4B935A76-24F0-A247-ABB0-07ECB687C645}" srcId="{045B3B35-F034-124A-8734-011524B431D1}" destId="{5D9F0693-20DE-854A-92F1-0A20D5F6E066}" srcOrd="1" destOrd="0" parTransId="{931F4D3A-D737-D946-821F-5E9CF82C8D8B}" sibTransId="{DE6556AD-D712-5847-86B5-05436C7BCFAF}"/>
    <dgm:cxn modelId="{2AD08CEC-A5F7-814A-9859-57869E4390AA}" srcId="{B526C97A-E1A2-CE4A-92FF-251F09372F6D}" destId="{4C4639E3-5831-054B-A87A-F9E3F886B967}" srcOrd="0" destOrd="0" parTransId="{5AD69EEC-DC05-9040-8242-2E3F0377A0CA}" sibTransId="{08D7F221-D07E-0949-ABE1-70C8BF472F4D}"/>
    <dgm:cxn modelId="{824B707F-E7DE-8D4A-91DE-147A1DD2D460}" type="presOf" srcId="{08DCD65F-B23A-4B46-BDB7-5E4A64B60043}" destId="{57C6F1D9-A39C-304B-BAA4-575335D58973}" srcOrd="0" destOrd="0" presId="urn:microsoft.com/office/officeart/2005/8/layout/vList2"/>
    <dgm:cxn modelId="{0CF2B094-4742-EC49-AC13-E89F691900B5}" type="presOf" srcId="{AD450D11-64F9-864B-BD23-E6B2EF6CE7B5}" destId="{9446F20B-6020-A44C-84C2-40BF269377CD}" srcOrd="0" destOrd="1" presId="urn:microsoft.com/office/officeart/2005/8/layout/vList2"/>
    <dgm:cxn modelId="{A5C57DA2-D680-F144-9825-8432362088FC}" type="presOf" srcId="{B526C97A-E1A2-CE4A-92FF-251F09372F6D}" destId="{9446F20B-6020-A44C-84C2-40BF269377CD}" srcOrd="0" destOrd="2" presId="urn:microsoft.com/office/officeart/2005/8/layout/vList2"/>
    <dgm:cxn modelId="{34BCBAE9-403D-3B4B-8FB9-5A472147CF28}" srcId="{3EC82A16-7D1F-D24C-8D21-534E893ED565}" destId="{5D4A32B0-5E7A-C94C-A282-3A8B47978AF3}" srcOrd="0" destOrd="0" parTransId="{324EA851-FD9F-E044-B07D-75F5A9148EA4}" sibTransId="{F9A96D0E-37FD-C24F-AD54-ED4A6708ED42}"/>
    <dgm:cxn modelId="{F2EAB5E4-1599-9F4D-9A1E-9CE18AAF0028}" srcId="{64063530-1993-8341-A470-12B75847AA0C}" destId="{045B3B35-F034-124A-8734-011524B431D1}" srcOrd="0" destOrd="0" parTransId="{EB44C896-FE1C-B641-86FC-72D525407CDA}" sibTransId="{1F89782E-EC27-9E41-918D-3B3249292C39}"/>
    <dgm:cxn modelId="{1C0A70E2-652E-C349-8033-79C014A49996}" srcId="{3EC82A16-7D1F-D24C-8D21-534E893ED565}" destId="{B526C97A-E1A2-CE4A-92FF-251F09372F6D}" srcOrd="2" destOrd="0" parTransId="{23DCE66B-63FB-D947-B76C-105FD3BBB496}" sibTransId="{ECFA2790-307E-294C-AF67-2CF15BF2DD2F}"/>
    <dgm:cxn modelId="{1C9E818F-FE8F-2341-92DF-90E97610C1CC}" type="presOf" srcId="{3EC82A16-7D1F-D24C-8D21-534E893ED565}" destId="{87BA7CBA-2509-384E-99E0-F771978B813E}" srcOrd="0" destOrd="0" presId="urn:microsoft.com/office/officeart/2005/8/layout/vList2"/>
    <dgm:cxn modelId="{03C2387F-9C75-B145-8918-A99C8BE6A383}" type="presOf" srcId="{5D9F0693-20DE-854A-92F1-0A20D5F6E066}" destId="{E0DA100C-FAF2-EB4F-BD54-B70A9742E72B}" srcOrd="0" destOrd="2" presId="urn:microsoft.com/office/officeart/2005/8/layout/vList2"/>
    <dgm:cxn modelId="{A9C8B506-2245-CE46-8EC2-C9D875C75E80}" type="presOf" srcId="{64063530-1993-8341-A470-12B75847AA0C}" destId="{547DE97C-FBF5-8747-B290-EFA0A2542D84}" srcOrd="0" destOrd="0" presId="urn:microsoft.com/office/officeart/2005/8/layout/vList2"/>
    <dgm:cxn modelId="{CBDE99BE-B148-BA4D-9508-3917B84D6195}" type="presParOf" srcId="{57C6F1D9-A39C-304B-BAA4-575335D58973}" destId="{87BA7CBA-2509-384E-99E0-F771978B813E}" srcOrd="0" destOrd="0" presId="urn:microsoft.com/office/officeart/2005/8/layout/vList2"/>
    <dgm:cxn modelId="{6839B6E1-C736-D747-8549-DC1FFC02DEE9}" type="presParOf" srcId="{57C6F1D9-A39C-304B-BAA4-575335D58973}" destId="{9446F20B-6020-A44C-84C2-40BF269377CD}" srcOrd="1" destOrd="0" presId="urn:microsoft.com/office/officeart/2005/8/layout/vList2"/>
    <dgm:cxn modelId="{8DA7318B-4162-7D41-A1CE-FBAEC623A4E2}" type="presParOf" srcId="{57C6F1D9-A39C-304B-BAA4-575335D58973}" destId="{547DE97C-FBF5-8747-B290-EFA0A2542D84}" srcOrd="2" destOrd="0" presId="urn:microsoft.com/office/officeart/2005/8/layout/vList2"/>
    <dgm:cxn modelId="{DF83F226-0CC2-6142-B242-7A2770EC5AE8}" type="presParOf" srcId="{57C6F1D9-A39C-304B-BAA4-575335D58973}" destId="{E0DA100C-FAF2-EB4F-BD54-B70A9742E72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D838507-DD6D-3840-AB84-13624063D8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972BB02-C883-6B40-863B-4312FA35342E}">
      <dgm:prSet/>
      <dgm:spPr/>
      <dgm:t>
        <a:bodyPr/>
        <a:lstStyle/>
        <a:p>
          <a:r>
            <a:rPr lang="en-GB"/>
            <a:t>Creatie en verwijdering</a:t>
          </a:r>
          <a:endParaRPr lang="en-BE"/>
        </a:p>
      </dgm:t>
    </dgm:pt>
    <dgm:pt modelId="{B962FCEC-A271-114C-928F-AD806361E83F}" type="parTrans" cxnId="{C903BC39-E7C8-BE46-B558-5B567EF76A43}">
      <dgm:prSet/>
      <dgm:spPr/>
      <dgm:t>
        <a:bodyPr/>
        <a:lstStyle/>
        <a:p>
          <a:endParaRPr lang="en-GB"/>
        </a:p>
      </dgm:t>
    </dgm:pt>
    <dgm:pt modelId="{CEBD6A25-E01E-934C-B9B4-92A4CB2E524B}" type="sibTrans" cxnId="{C903BC39-E7C8-BE46-B558-5B567EF76A43}">
      <dgm:prSet/>
      <dgm:spPr/>
      <dgm:t>
        <a:bodyPr/>
        <a:lstStyle/>
        <a:p>
          <a:endParaRPr lang="en-GB"/>
        </a:p>
      </dgm:t>
    </dgm:pt>
    <dgm:pt modelId="{A560C6C2-341D-1847-9E4E-11B0F1CBD3CD}">
      <dgm:prSet/>
      <dgm:spPr/>
      <dgm:t>
        <a:bodyPr/>
        <a:lstStyle/>
        <a:p>
          <a:r>
            <a:rPr lang="en-GB"/>
            <a:t>Creatie van objecten</a:t>
          </a:r>
          <a:endParaRPr lang="en-BE"/>
        </a:p>
      </dgm:t>
    </dgm:pt>
    <dgm:pt modelId="{2EBFA486-6279-A044-A85E-1C55542FF1CA}" type="parTrans" cxnId="{37BBA9F9-8C57-9A41-9032-D16B63B6F053}">
      <dgm:prSet/>
      <dgm:spPr/>
      <dgm:t>
        <a:bodyPr/>
        <a:lstStyle/>
        <a:p>
          <a:endParaRPr lang="en-GB"/>
        </a:p>
      </dgm:t>
    </dgm:pt>
    <dgm:pt modelId="{A00DE239-7705-F644-9500-EF71789B759C}" type="sibTrans" cxnId="{37BBA9F9-8C57-9A41-9032-D16B63B6F053}">
      <dgm:prSet/>
      <dgm:spPr/>
      <dgm:t>
        <a:bodyPr/>
        <a:lstStyle/>
        <a:p>
          <a:endParaRPr lang="en-GB"/>
        </a:p>
      </dgm:t>
    </dgm:pt>
    <dgm:pt modelId="{D482DDAE-C0CD-484F-9982-DE737E08C8CA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10-10</a:t>
          </a:r>
          <a:endParaRPr lang="en-BE" dirty="0"/>
        </a:p>
      </dgm:t>
    </dgm:pt>
    <dgm:pt modelId="{61FC297E-F81A-5341-A735-CB3EAEBDDCC0}" type="parTrans" cxnId="{67F12D21-4D0E-FA4F-B9B6-A4A6EE7D091E}">
      <dgm:prSet/>
      <dgm:spPr/>
      <dgm:t>
        <a:bodyPr/>
        <a:lstStyle/>
        <a:p>
          <a:endParaRPr lang="en-GB"/>
        </a:p>
      </dgm:t>
    </dgm:pt>
    <dgm:pt modelId="{84BC14E5-1D0D-754F-A106-6A0F4618AE94}" type="sibTrans" cxnId="{67F12D21-4D0E-FA4F-B9B6-A4A6EE7D091E}">
      <dgm:prSet/>
      <dgm:spPr/>
      <dgm:t>
        <a:bodyPr/>
        <a:lstStyle/>
        <a:p>
          <a:endParaRPr lang="en-GB"/>
        </a:p>
      </dgm:t>
    </dgm:pt>
    <dgm:pt modelId="{E4F82909-78B3-E247-8F40-A3BD97CD2CEE}">
      <dgm:prSet/>
      <dgm:spPr/>
      <dgm:t>
        <a:bodyPr/>
        <a:lstStyle/>
        <a:p>
          <a:r>
            <a:rPr lang="en-GB"/>
            <a:t>Communicatiediagram: create, delete, transient?</a:t>
          </a:r>
          <a:endParaRPr lang="en-BE"/>
        </a:p>
      </dgm:t>
    </dgm:pt>
    <dgm:pt modelId="{5DFC0534-E957-2148-9AB0-74CE205A9325}" type="parTrans" cxnId="{B2F29E45-92A2-D441-863D-FBA9C5DDA81A}">
      <dgm:prSet/>
      <dgm:spPr/>
      <dgm:t>
        <a:bodyPr/>
        <a:lstStyle/>
        <a:p>
          <a:endParaRPr lang="en-GB"/>
        </a:p>
      </dgm:t>
    </dgm:pt>
    <dgm:pt modelId="{CADC9446-9860-E242-9C0B-48491A97037B}" type="sibTrans" cxnId="{B2F29E45-92A2-D441-863D-FBA9C5DDA81A}">
      <dgm:prSet/>
      <dgm:spPr/>
      <dgm:t>
        <a:bodyPr/>
        <a:lstStyle/>
        <a:p>
          <a:endParaRPr lang="en-GB"/>
        </a:p>
      </dgm:t>
    </dgm:pt>
    <dgm:pt modelId="{B8DDF413-3E9B-4C4B-9003-E934473F0536}">
      <dgm:prSet/>
      <dgm:spPr/>
      <dgm:t>
        <a:bodyPr/>
        <a:lstStyle/>
        <a:p>
          <a:r>
            <a:rPr lang="en-GB"/>
            <a:t>Resultaat van een operatieaanroep</a:t>
          </a:r>
          <a:endParaRPr lang="en-BE"/>
        </a:p>
      </dgm:t>
    </dgm:pt>
    <dgm:pt modelId="{B742212D-63B8-6644-9654-5A0A6D5464E3}" type="parTrans" cxnId="{511A8C24-DE2A-6642-BF56-C79129D2B443}">
      <dgm:prSet/>
      <dgm:spPr/>
      <dgm:t>
        <a:bodyPr/>
        <a:lstStyle/>
        <a:p>
          <a:endParaRPr lang="en-GB"/>
        </a:p>
      </dgm:t>
    </dgm:pt>
    <dgm:pt modelId="{B3D529BA-85CC-6646-A63A-631FD4EC2FC0}" type="sibTrans" cxnId="{511A8C24-DE2A-6642-BF56-C79129D2B443}">
      <dgm:prSet/>
      <dgm:spPr/>
      <dgm:t>
        <a:bodyPr/>
        <a:lstStyle/>
        <a:p>
          <a:endParaRPr lang="en-GB"/>
        </a:p>
      </dgm:t>
    </dgm:pt>
    <dgm:pt modelId="{73C15929-274A-5947-A6DC-587A4186F53E}">
      <dgm:prSet/>
      <dgm:spPr/>
      <dgm:t>
        <a:bodyPr/>
        <a:lstStyle/>
        <a:p>
          <a:r>
            <a:rPr lang="en-GB" dirty="0" err="1"/>
            <a:t>Soms</a:t>
          </a:r>
          <a:r>
            <a:rPr lang="en-GB" dirty="0"/>
            <a:t> relevant om </a:t>
          </a:r>
          <a:r>
            <a:rPr lang="en-GB" dirty="0" err="1"/>
            <a:t>resultaat</a:t>
          </a:r>
          <a:r>
            <a:rPr lang="en-GB" dirty="0"/>
            <a:t> van </a:t>
          </a:r>
          <a:r>
            <a:rPr lang="en-GB" dirty="0" err="1"/>
            <a:t>operatieaanroep</a:t>
          </a:r>
          <a:r>
            <a:rPr lang="en-GB" dirty="0"/>
            <a:t> op </a:t>
          </a:r>
          <a:r>
            <a:rPr lang="en-GB" dirty="0" err="1"/>
            <a:t>te</a:t>
          </a:r>
          <a:r>
            <a:rPr lang="en-GB" dirty="0"/>
            <a:t> </a:t>
          </a:r>
          <a:r>
            <a:rPr lang="en-GB" dirty="0" err="1"/>
            <a:t>nemen</a:t>
          </a:r>
          <a:r>
            <a:rPr lang="en-GB" dirty="0"/>
            <a:t>.</a:t>
          </a:r>
          <a:endParaRPr lang="en-BE" dirty="0"/>
        </a:p>
      </dgm:t>
    </dgm:pt>
    <dgm:pt modelId="{8C3ED395-2D70-8744-A52D-A6C40451DCC3}" type="parTrans" cxnId="{9DC583C0-AE2B-1241-A4E3-347CF28D9D64}">
      <dgm:prSet/>
      <dgm:spPr/>
      <dgm:t>
        <a:bodyPr/>
        <a:lstStyle/>
        <a:p>
          <a:endParaRPr lang="en-GB"/>
        </a:p>
      </dgm:t>
    </dgm:pt>
    <dgm:pt modelId="{4BE51B3E-3FF6-1D4A-9838-A310769774DB}" type="sibTrans" cxnId="{9DC583C0-AE2B-1241-A4E3-347CF28D9D64}">
      <dgm:prSet/>
      <dgm:spPr/>
      <dgm:t>
        <a:bodyPr/>
        <a:lstStyle/>
        <a:p>
          <a:endParaRPr lang="en-GB"/>
        </a:p>
      </dgm:t>
    </dgm:pt>
    <dgm:pt modelId="{5E239A4D-CD7B-1C43-A3B1-FC1174FBCCA9}">
      <dgm:prSet/>
      <dgm:spPr/>
      <dgm:t>
        <a:bodyPr/>
        <a:lstStyle/>
        <a:p>
          <a:r>
            <a:rPr lang="en-GB" dirty="0" err="1"/>
            <a:t>Symbolische</a:t>
          </a:r>
          <a:r>
            <a:rPr lang="en-GB" dirty="0"/>
            <a:t> </a:t>
          </a:r>
          <a:r>
            <a:rPr lang="en-GB" dirty="0" err="1"/>
            <a:t>waarde</a:t>
          </a:r>
          <a:r>
            <a:rPr lang="en-GB" dirty="0"/>
            <a:t> = </a:t>
          </a:r>
          <a:r>
            <a:rPr lang="en-GB" dirty="0" err="1"/>
            <a:t>variabele</a:t>
          </a:r>
          <a:r>
            <a:rPr lang="en-GB" dirty="0"/>
            <a:t> die </a:t>
          </a:r>
          <a:r>
            <a:rPr lang="en-GB" dirty="0" err="1"/>
            <a:t>verder</a:t>
          </a:r>
          <a:r>
            <a:rPr lang="en-GB" dirty="0"/>
            <a:t> </a:t>
          </a:r>
          <a:r>
            <a:rPr lang="en-GB" dirty="0" err="1"/>
            <a:t>kan</a:t>
          </a:r>
          <a:r>
            <a:rPr lang="en-GB" dirty="0"/>
            <a:t> </a:t>
          </a:r>
          <a:r>
            <a:rPr lang="en-GB" dirty="0" err="1"/>
            <a:t>gebruikt</a:t>
          </a:r>
          <a:r>
            <a:rPr lang="en-GB" dirty="0"/>
            <a:t> </a:t>
          </a:r>
          <a:r>
            <a:rPr lang="en-GB" dirty="0" err="1"/>
            <a:t>worden</a:t>
          </a:r>
          <a:r>
            <a:rPr lang="en-GB" dirty="0"/>
            <a:t>.</a:t>
          </a:r>
          <a:endParaRPr lang="en-BE" dirty="0"/>
        </a:p>
      </dgm:t>
    </dgm:pt>
    <dgm:pt modelId="{1997B521-10D6-804C-8D90-9E67F0626154}" type="parTrans" cxnId="{884BC4E1-0F79-7245-BB71-ED6B01B6E2F6}">
      <dgm:prSet/>
      <dgm:spPr/>
      <dgm:t>
        <a:bodyPr/>
        <a:lstStyle/>
        <a:p>
          <a:endParaRPr lang="en-GB"/>
        </a:p>
      </dgm:t>
    </dgm:pt>
    <dgm:pt modelId="{5202CE60-3BB0-7640-A9BD-0EC71E1F7954}" type="sibTrans" cxnId="{884BC4E1-0F79-7245-BB71-ED6B01B6E2F6}">
      <dgm:prSet/>
      <dgm:spPr/>
      <dgm:t>
        <a:bodyPr/>
        <a:lstStyle/>
        <a:p>
          <a:endParaRPr lang="en-GB"/>
        </a:p>
      </dgm:t>
    </dgm:pt>
    <dgm:pt modelId="{3C438E80-8EF1-FA46-AA46-FB0940226333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10-10, 10-11</a:t>
          </a:r>
          <a:endParaRPr lang="en-BE" dirty="0"/>
        </a:p>
      </dgm:t>
    </dgm:pt>
    <dgm:pt modelId="{71D43A59-0AA1-A442-9DDA-7B8A4948660A}" type="parTrans" cxnId="{CD000042-12A8-8F4C-A100-47C6E1F7F7B2}">
      <dgm:prSet/>
      <dgm:spPr/>
      <dgm:t>
        <a:bodyPr/>
        <a:lstStyle/>
        <a:p>
          <a:endParaRPr lang="en-GB"/>
        </a:p>
      </dgm:t>
    </dgm:pt>
    <dgm:pt modelId="{47B7333A-FE63-9741-9289-DADEA3885CB9}" type="sibTrans" cxnId="{CD000042-12A8-8F4C-A100-47C6E1F7F7B2}">
      <dgm:prSet/>
      <dgm:spPr/>
      <dgm:t>
        <a:bodyPr/>
        <a:lstStyle/>
        <a:p>
          <a:endParaRPr lang="en-GB"/>
        </a:p>
      </dgm:t>
    </dgm:pt>
    <dgm:pt modelId="{B0F38C20-E62D-8840-B690-30EE6EC6148D}">
      <dgm:prSet/>
      <dgm:spPr/>
      <dgm:t>
        <a:bodyPr/>
        <a:lstStyle/>
        <a:p>
          <a:endParaRPr lang="en-BE" dirty="0"/>
        </a:p>
      </dgm:t>
    </dgm:pt>
    <dgm:pt modelId="{AAE66CC3-8A99-4940-AA63-6F5908E386F4}" type="parTrans" cxnId="{E9EEFECE-0608-F94B-B9A8-20EF6F04E2E7}">
      <dgm:prSet/>
      <dgm:spPr/>
      <dgm:t>
        <a:bodyPr/>
        <a:lstStyle/>
        <a:p>
          <a:endParaRPr lang="en-GB"/>
        </a:p>
      </dgm:t>
    </dgm:pt>
    <dgm:pt modelId="{D912EDDB-DCB2-BE4E-BD73-81EA309403E2}" type="sibTrans" cxnId="{E9EEFECE-0608-F94B-B9A8-20EF6F04E2E7}">
      <dgm:prSet/>
      <dgm:spPr/>
      <dgm:t>
        <a:bodyPr/>
        <a:lstStyle/>
        <a:p>
          <a:endParaRPr lang="en-GB"/>
        </a:p>
      </dgm:t>
    </dgm:pt>
    <dgm:pt modelId="{A4AA071B-A125-1C47-8DE0-C7F0DD103853}" type="pres">
      <dgm:prSet presAssocID="{4D838507-DD6D-3840-AB84-13624063D8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FE2743D6-E6B8-284F-AEDB-249E0C02145B}" type="pres">
      <dgm:prSet presAssocID="{0972BB02-C883-6B40-863B-4312FA35342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6770FEF-8848-F24E-8239-AC649BCEA74B}" type="pres">
      <dgm:prSet presAssocID="{0972BB02-C883-6B40-863B-4312FA35342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F6741E8-AF7D-D14C-AF7F-2E394F605D48}" type="pres">
      <dgm:prSet presAssocID="{B8DDF413-3E9B-4C4B-9003-E934473F053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FC961D8-5B54-D04B-BE16-2FF465CC15EC}" type="pres">
      <dgm:prSet presAssocID="{B8DDF413-3E9B-4C4B-9003-E934473F053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A000E3BA-DD58-0948-AE65-C384789FB029}" type="presOf" srcId="{B8DDF413-3E9B-4C4B-9003-E934473F0536}" destId="{DF6741E8-AF7D-D14C-AF7F-2E394F605D48}" srcOrd="0" destOrd="0" presId="urn:microsoft.com/office/officeart/2005/8/layout/vList2"/>
    <dgm:cxn modelId="{8672C20F-92F9-1E42-8E8F-2B61F8F1B598}" type="presOf" srcId="{E4F82909-78B3-E247-8F40-A3BD97CD2CEE}" destId="{16770FEF-8848-F24E-8239-AC649BCEA74B}" srcOrd="0" destOrd="2" presId="urn:microsoft.com/office/officeart/2005/8/layout/vList2"/>
    <dgm:cxn modelId="{37BBA9F9-8C57-9A41-9032-D16B63B6F053}" srcId="{0972BB02-C883-6B40-863B-4312FA35342E}" destId="{A560C6C2-341D-1847-9E4E-11B0F1CBD3CD}" srcOrd="0" destOrd="0" parTransId="{2EBFA486-6279-A044-A85E-1C55542FF1CA}" sibTransId="{A00DE239-7705-F644-9500-EF71789B759C}"/>
    <dgm:cxn modelId="{9AD8B78E-8CA3-0B4B-9802-E5B4C6939AFD}" type="presOf" srcId="{5E239A4D-CD7B-1C43-A3B1-FC1174FBCCA9}" destId="{CFC961D8-5B54-D04B-BE16-2FF465CC15EC}" srcOrd="0" destOrd="1" presId="urn:microsoft.com/office/officeart/2005/8/layout/vList2"/>
    <dgm:cxn modelId="{19AFFA8B-42D8-724F-AC8F-30D71E97A360}" type="presOf" srcId="{0972BB02-C883-6B40-863B-4312FA35342E}" destId="{FE2743D6-E6B8-284F-AEDB-249E0C02145B}" srcOrd="0" destOrd="0" presId="urn:microsoft.com/office/officeart/2005/8/layout/vList2"/>
    <dgm:cxn modelId="{B22B4E84-E4E0-8C44-9136-E0E6CDBF91C5}" type="presOf" srcId="{B0F38C20-E62D-8840-B690-30EE6EC6148D}" destId="{CFC961D8-5B54-D04B-BE16-2FF465CC15EC}" srcOrd="0" destOrd="3" presId="urn:microsoft.com/office/officeart/2005/8/layout/vList2"/>
    <dgm:cxn modelId="{CD000042-12A8-8F4C-A100-47C6E1F7F7B2}" srcId="{5E239A4D-CD7B-1C43-A3B1-FC1174FBCCA9}" destId="{3C438E80-8EF1-FA46-AA46-FB0940226333}" srcOrd="0" destOrd="0" parTransId="{71D43A59-0AA1-A442-9DDA-7B8A4948660A}" sibTransId="{47B7333A-FE63-9741-9289-DADEA3885CB9}"/>
    <dgm:cxn modelId="{9ABA414E-771A-8240-A72A-5C676CEB198F}" type="presOf" srcId="{A560C6C2-341D-1847-9E4E-11B0F1CBD3CD}" destId="{16770FEF-8848-F24E-8239-AC649BCEA74B}" srcOrd="0" destOrd="0" presId="urn:microsoft.com/office/officeart/2005/8/layout/vList2"/>
    <dgm:cxn modelId="{C903BC39-E7C8-BE46-B558-5B567EF76A43}" srcId="{4D838507-DD6D-3840-AB84-13624063D8E2}" destId="{0972BB02-C883-6B40-863B-4312FA35342E}" srcOrd="0" destOrd="0" parTransId="{B962FCEC-A271-114C-928F-AD806361E83F}" sibTransId="{CEBD6A25-E01E-934C-B9B4-92A4CB2E524B}"/>
    <dgm:cxn modelId="{9DC583C0-AE2B-1241-A4E3-347CF28D9D64}" srcId="{B8DDF413-3E9B-4C4B-9003-E934473F0536}" destId="{73C15929-274A-5947-A6DC-587A4186F53E}" srcOrd="0" destOrd="0" parTransId="{8C3ED395-2D70-8744-A52D-A6C40451DCC3}" sibTransId="{4BE51B3E-3FF6-1D4A-9838-A310769774DB}"/>
    <dgm:cxn modelId="{B2F29E45-92A2-D441-863D-FBA9C5DDA81A}" srcId="{0972BB02-C883-6B40-863B-4312FA35342E}" destId="{E4F82909-78B3-E247-8F40-A3BD97CD2CEE}" srcOrd="1" destOrd="0" parTransId="{5DFC0534-E957-2148-9AB0-74CE205A9325}" sibTransId="{CADC9446-9860-E242-9C0B-48491A97037B}"/>
    <dgm:cxn modelId="{511A8C24-DE2A-6642-BF56-C79129D2B443}" srcId="{4D838507-DD6D-3840-AB84-13624063D8E2}" destId="{B8DDF413-3E9B-4C4B-9003-E934473F0536}" srcOrd="1" destOrd="0" parTransId="{B742212D-63B8-6644-9654-5A0A6D5464E3}" sibTransId="{B3D529BA-85CC-6646-A63A-631FD4EC2FC0}"/>
    <dgm:cxn modelId="{47CA3DD5-96B1-A249-8E79-0A8BC8025E7F}" type="presOf" srcId="{D482DDAE-C0CD-484F-9982-DE737E08C8CA}" destId="{16770FEF-8848-F24E-8239-AC649BCEA74B}" srcOrd="0" destOrd="1" presId="urn:microsoft.com/office/officeart/2005/8/layout/vList2"/>
    <dgm:cxn modelId="{E9EEFECE-0608-F94B-B9A8-20EF6F04E2E7}" srcId="{B8DDF413-3E9B-4C4B-9003-E934473F0536}" destId="{B0F38C20-E62D-8840-B690-30EE6EC6148D}" srcOrd="2" destOrd="0" parTransId="{AAE66CC3-8A99-4940-AA63-6F5908E386F4}" sibTransId="{D912EDDB-DCB2-BE4E-BD73-81EA309403E2}"/>
    <dgm:cxn modelId="{884BC4E1-0F79-7245-BB71-ED6B01B6E2F6}" srcId="{B8DDF413-3E9B-4C4B-9003-E934473F0536}" destId="{5E239A4D-CD7B-1C43-A3B1-FC1174FBCCA9}" srcOrd="1" destOrd="0" parTransId="{1997B521-10D6-804C-8D90-9E67F0626154}" sibTransId="{5202CE60-3BB0-7640-A9BD-0EC71E1F7954}"/>
    <dgm:cxn modelId="{1BA623DB-4507-BB4E-AE38-80C2F1689F9E}" type="presOf" srcId="{73C15929-274A-5947-A6DC-587A4186F53E}" destId="{CFC961D8-5B54-D04B-BE16-2FF465CC15EC}" srcOrd="0" destOrd="0" presId="urn:microsoft.com/office/officeart/2005/8/layout/vList2"/>
    <dgm:cxn modelId="{7156B4B9-0B8E-544D-9D1A-290A238AB96F}" type="presOf" srcId="{3C438E80-8EF1-FA46-AA46-FB0940226333}" destId="{CFC961D8-5B54-D04B-BE16-2FF465CC15EC}" srcOrd="0" destOrd="2" presId="urn:microsoft.com/office/officeart/2005/8/layout/vList2"/>
    <dgm:cxn modelId="{67F12D21-4D0E-FA4F-B9B6-A4A6EE7D091E}" srcId="{A560C6C2-341D-1847-9E4E-11B0F1CBD3CD}" destId="{D482DDAE-C0CD-484F-9982-DE737E08C8CA}" srcOrd="0" destOrd="0" parTransId="{61FC297E-F81A-5341-A735-CB3EAEBDDCC0}" sibTransId="{84BC14E5-1D0D-754F-A106-6A0F4618AE94}"/>
    <dgm:cxn modelId="{90C7D383-5097-C645-AEC2-E6A3312A4535}" type="presOf" srcId="{4D838507-DD6D-3840-AB84-13624063D8E2}" destId="{A4AA071B-A125-1C47-8DE0-C7F0DD103853}" srcOrd="0" destOrd="0" presId="urn:microsoft.com/office/officeart/2005/8/layout/vList2"/>
    <dgm:cxn modelId="{7D980ECD-FDC2-F149-AA3F-C387CD744A96}" type="presParOf" srcId="{A4AA071B-A125-1C47-8DE0-C7F0DD103853}" destId="{FE2743D6-E6B8-284F-AEDB-249E0C02145B}" srcOrd="0" destOrd="0" presId="urn:microsoft.com/office/officeart/2005/8/layout/vList2"/>
    <dgm:cxn modelId="{A73BFFB2-D976-9D4A-8DC7-37060B48194A}" type="presParOf" srcId="{A4AA071B-A125-1C47-8DE0-C7F0DD103853}" destId="{16770FEF-8848-F24E-8239-AC649BCEA74B}" srcOrd="1" destOrd="0" presId="urn:microsoft.com/office/officeart/2005/8/layout/vList2"/>
    <dgm:cxn modelId="{456293C4-64B4-244F-A6A6-969CD27E0DB3}" type="presParOf" srcId="{A4AA071B-A125-1C47-8DE0-C7F0DD103853}" destId="{DF6741E8-AF7D-D14C-AF7F-2E394F605D48}" srcOrd="2" destOrd="0" presId="urn:microsoft.com/office/officeart/2005/8/layout/vList2"/>
    <dgm:cxn modelId="{456ED490-EBD6-B344-9765-AB4737814C9F}" type="presParOf" srcId="{A4AA071B-A125-1C47-8DE0-C7F0DD103853}" destId="{CFC961D8-5B54-D04B-BE16-2FF465CC15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5C77443-377F-F949-9979-67D8E3211E38}" type="doc">
      <dgm:prSet loTypeId="urn:microsoft.com/office/officeart/2005/8/layout/hProcess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16BCE4-D1EF-BA48-A623-52FE91FBB244}">
      <dgm:prSet/>
      <dgm:spPr/>
      <dgm:t>
        <a:bodyPr/>
        <a:lstStyle/>
        <a:p>
          <a:r>
            <a:rPr lang="en-GB"/>
            <a:t>Stappenplan</a:t>
          </a:r>
          <a:endParaRPr lang="en-BE"/>
        </a:p>
      </dgm:t>
    </dgm:pt>
    <dgm:pt modelId="{16CABC29-95A7-7547-A21C-0F2AEC4EFFC8}" type="parTrans" cxnId="{2DB4D11C-B254-D447-9285-393D003DE370}">
      <dgm:prSet/>
      <dgm:spPr/>
      <dgm:t>
        <a:bodyPr/>
        <a:lstStyle/>
        <a:p>
          <a:endParaRPr lang="en-GB"/>
        </a:p>
      </dgm:t>
    </dgm:pt>
    <dgm:pt modelId="{9AE30951-39A2-0348-BD5D-D04620EA3716}" type="sibTrans" cxnId="{2DB4D11C-B254-D447-9285-393D003DE370}">
      <dgm:prSet/>
      <dgm:spPr/>
      <dgm:t>
        <a:bodyPr/>
        <a:lstStyle/>
        <a:p>
          <a:endParaRPr lang="en-GB"/>
        </a:p>
      </dgm:t>
    </dgm:pt>
    <dgm:pt modelId="{00B15482-816B-5747-9767-D1353EFE436E}">
      <dgm:prSet/>
      <dgm:spPr/>
      <dgm:t>
        <a:bodyPr/>
        <a:lstStyle/>
        <a:p>
          <a:r>
            <a:rPr lang="en-GB" dirty="0" err="1"/>
            <a:t>Kies</a:t>
          </a:r>
          <a:r>
            <a:rPr lang="en-GB" dirty="0"/>
            <a:t> use case.</a:t>
          </a:r>
          <a:endParaRPr lang="en-BE" dirty="0"/>
        </a:p>
      </dgm:t>
    </dgm:pt>
    <dgm:pt modelId="{30E19851-5A4D-D041-94CB-6EA59468A586}" type="parTrans" cxnId="{670A3C19-9B51-E94B-BEAD-C22178013EF0}">
      <dgm:prSet/>
      <dgm:spPr/>
      <dgm:t>
        <a:bodyPr/>
        <a:lstStyle/>
        <a:p>
          <a:endParaRPr lang="en-GB"/>
        </a:p>
      </dgm:t>
    </dgm:pt>
    <dgm:pt modelId="{89F3EE44-EEC2-D447-93AF-3B34071AD5E4}" type="sibTrans" cxnId="{670A3C19-9B51-E94B-BEAD-C22178013EF0}">
      <dgm:prSet/>
      <dgm:spPr/>
      <dgm:t>
        <a:bodyPr/>
        <a:lstStyle/>
        <a:p>
          <a:endParaRPr lang="en-GB"/>
        </a:p>
      </dgm:t>
    </dgm:pt>
    <dgm:pt modelId="{7B7BBE0D-FF81-3649-B3E0-3CF5C008D6AB}">
      <dgm:prSet/>
      <dgm:spPr/>
      <dgm:t>
        <a:bodyPr/>
        <a:lstStyle/>
        <a:p>
          <a:r>
            <a:rPr lang="en-GB" dirty="0" err="1"/>
            <a:t>Bepaal</a:t>
          </a:r>
          <a:r>
            <a:rPr lang="en-GB" dirty="0"/>
            <a:t> </a:t>
          </a:r>
          <a:r>
            <a:rPr lang="en-GB" dirty="0" err="1"/>
            <a:t>naar</a:t>
          </a:r>
          <a:r>
            <a:rPr lang="en-GB" dirty="0"/>
            <a:t> </a:t>
          </a:r>
          <a:r>
            <a:rPr lang="en-GB" dirty="0" err="1"/>
            <a:t>welk</a:t>
          </a:r>
          <a:r>
            <a:rPr lang="en-GB" dirty="0"/>
            <a:t> object actor </a:t>
          </a:r>
          <a:r>
            <a:rPr lang="en-GB" dirty="0" err="1"/>
            <a:t>boodschap</a:t>
          </a:r>
          <a:r>
            <a:rPr lang="en-GB" dirty="0"/>
            <a:t> </a:t>
          </a:r>
          <a:r>
            <a:rPr lang="en-GB" dirty="0" err="1"/>
            <a:t>stuurt</a:t>
          </a:r>
          <a:r>
            <a:rPr lang="en-GB" dirty="0"/>
            <a:t>.</a:t>
          </a:r>
          <a:endParaRPr lang="en-BE" dirty="0"/>
        </a:p>
      </dgm:t>
    </dgm:pt>
    <dgm:pt modelId="{2356AF22-24F9-614C-AF54-3DDA1859E67A}" type="parTrans" cxnId="{8F6BABBC-55B7-EB4B-9DBB-2B44B2EB9AC2}">
      <dgm:prSet/>
      <dgm:spPr/>
      <dgm:t>
        <a:bodyPr/>
        <a:lstStyle/>
        <a:p>
          <a:endParaRPr lang="en-GB"/>
        </a:p>
      </dgm:t>
    </dgm:pt>
    <dgm:pt modelId="{769559AA-C01F-6744-888E-90FE76E7C665}" type="sibTrans" cxnId="{8F6BABBC-55B7-EB4B-9DBB-2B44B2EB9AC2}">
      <dgm:prSet/>
      <dgm:spPr/>
      <dgm:t>
        <a:bodyPr/>
        <a:lstStyle/>
        <a:p>
          <a:endParaRPr lang="en-GB"/>
        </a:p>
      </dgm:t>
    </dgm:pt>
    <dgm:pt modelId="{AB746F03-59B3-944E-BBDA-5A32DA719E18}">
      <dgm:prSet/>
      <dgm:spPr/>
      <dgm:t>
        <a:bodyPr/>
        <a:lstStyle/>
        <a:p>
          <a:r>
            <a:rPr lang="en-GB" dirty="0" err="1"/>
            <a:t>Bepaal</a:t>
          </a:r>
          <a:r>
            <a:rPr lang="en-GB" dirty="0"/>
            <a:t> of </a:t>
          </a:r>
          <a:r>
            <a:rPr lang="en-GB" dirty="0" err="1"/>
            <a:t>dit</a:t>
          </a:r>
          <a:r>
            <a:rPr lang="en-GB" dirty="0"/>
            <a:t> object </a:t>
          </a:r>
          <a:r>
            <a:rPr lang="en-GB" dirty="0" err="1"/>
            <a:t>boodschap</a:t>
          </a:r>
          <a:r>
            <a:rPr lang="en-GB" dirty="0"/>
            <a:t> direct </a:t>
          </a:r>
          <a:r>
            <a:rPr lang="en-GB" dirty="0" err="1"/>
            <a:t>kan</a:t>
          </a:r>
          <a:r>
            <a:rPr lang="en-GB" dirty="0"/>
            <a:t> </a:t>
          </a:r>
          <a:r>
            <a:rPr lang="en-GB" dirty="0" err="1"/>
            <a:t>beantwoorden</a:t>
          </a:r>
          <a:r>
            <a:rPr lang="en-GB" dirty="0"/>
            <a:t>. Wie </a:t>
          </a:r>
          <a:r>
            <a:rPr lang="en-GB" dirty="0" err="1"/>
            <a:t>wel</a:t>
          </a:r>
          <a:r>
            <a:rPr lang="en-GB" dirty="0"/>
            <a:t>?</a:t>
          </a:r>
          <a:endParaRPr lang="en-BE" dirty="0"/>
        </a:p>
      </dgm:t>
    </dgm:pt>
    <dgm:pt modelId="{6222611E-935B-0E41-A401-3B7F65380D1F}" type="parTrans" cxnId="{19E4DEA6-4DB5-AD4D-8CC8-77C24C5B53F4}">
      <dgm:prSet/>
      <dgm:spPr/>
      <dgm:t>
        <a:bodyPr/>
        <a:lstStyle/>
        <a:p>
          <a:endParaRPr lang="en-GB"/>
        </a:p>
      </dgm:t>
    </dgm:pt>
    <dgm:pt modelId="{047BBC44-23C4-404D-8446-34C54D66B64A}" type="sibTrans" cxnId="{19E4DEA6-4DB5-AD4D-8CC8-77C24C5B53F4}">
      <dgm:prSet/>
      <dgm:spPr/>
      <dgm:t>
        <a:bodyPr/>
        <a:lstStyle/>
        <a:p>
          <a:endParaRPr lang="en-GB"/>
        </a:p>
      </dgm:t>
    </dgm:pt>
    <dgm:pt modelId="{A4E9ACAC-C72E-4847-B11E-9C419A2C56DC}">
      <dgm:prSet/>
      <dgm:spPr/>
      <dgm:t>
        <a:bodyPr/>
        <a:lstStyle/>
        <a:p>
          <a:r>
            <a:rPr lang="en-GB" dirty="0" err="1"/>
            <a:t>Condities</a:t>
          </a:r>
          <a:r>
            <a:rPr lang="en-GB" dirty="0"/>
            <a:t> / </a:t>
          </a:r>
          <a:r>
            <a:rPr lang="en-GB" dirty="0" err="1"/>
            <a:t>asynchrone</a:t>
          </a:r>
          <a:r>
            <a:rPr lang="en-GB" dirty="0"/>
            <a:t> </a:t>
          </a:r>
          <a:r>
            <a:rPr lang="en-GB" dirty="0" err="1"/>
            <a:t>communicatie</a:t>
          </a:r>
          <a:r>
            <a:rPr lang="en-GB" dirty="0"/>
            <a:t> / </a:t>
          </a:r>
          <a:r>
            <a:rPr lang="en-GB" dirty="0" err="1"/>
            <a:t>tijdconstraints</a:t>
          </a:r>
          <a:r>
            <a:rPr lang="en-GB" dirty="0"/>
            <a:t>?</a:t>
          </a:r>
          <a:endParaRPr lang="en-BE" dirty="0"/>
        </a:p>
      </dgm:t>
    </dgm:pt>
    <dgm:pt modelId="{55869CD5-EE8A-E74E-BF71-0E139A52F1CA}" type="parTrans" cxnId="{B136F02A-3539-B045-A8D2-9E0A7B91E862}">
      <dgm:prSet/>
      <dgm:spPr/>
      <dgm:t>
        <a:bodyPr/>
        <a:lstStyle/>
        <a:p>
          <a:endParaRPr lang="en-GB"/>
        </a:p>
      </dgm:t>
    </dgm:pt>
    <dgm:pt modelId="{29CDA70C-B6D8-DD40-9043-2CA402F75949}" type="sibTrans" cxnId="{B136F02A-3539-B045-A8D2-9E0A7B91E862}">
      <dgm:prSet/>
      <dgm:spPr/>
      <dgm:t>
        <a:bodyPr/>
        <a:lstStyle/>
        <a:p>
          <a:endParaRPr lang="en-GB"/>
        </a:p>
      </dgm:t>
    </dgm:pt>
    <dgm:pt modelId="{E899AE0D-A737-0549-926E-3AC7ADB71658}">
      <dgm:prSet/>
      <dgm:spPr/>
      <dgm:t>
        <a:bodyPr/>
        <a:lstStyle/>
        <a:p>
          <a:r>
            <a:rPr lang="en-GB" dirty="0" err="1"/>
            <a:t>Stuur</a:t>
          </a:r>
          <a:r>
            <a:rPr lang="en-GB" dirty="0"/>
            <a:t> </a:t>
          </a:r>
          <a:r>
            <a:rPr lang="en-GB" dirty="0" err="1"/>
            <a:t>boodschap</a:t>
          </a:r>
          <a:r>
            <a:rPr lang="en-GB" dirty="0"/>
            <a:t>. </a:t>
          </a:r>
          <a:r>
            <a:rPr lang="en-GB" dirty="0" err="1"/>
            <a:t>Herhaal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objecten</a:t>
          </a:r>
          <a:r>
            <a:rPr lang="en-GB" dirty="0"/>
            <a:t> die </a:t>
          </a:r>
          <a:r>
            <a:rPr lang="en-GB" dirty="0" err="1"/>
            <a:t>boodschappen</a:t>
          </a:r>
          <a:r>
            <a:rPr lang="en-GB" dirty="0"/>
            <a:t> </a:t>
          </a:r>
          <a:r>
            <a:rPr lang="en-GB" dirty="0" err="1"/>
            <a:t>ontvangen</a:t>
          </a:r>
          <a:r>
            <a:rPr lang="en-GB" dirty="0"/>
            <a:t>.</a:t>
          </a:r>
          <a:endParaRPr lang="en-BE" dirty="0"/>
        </a:p>
      </dgm:t>
    </dgm:pt>
    <dgm:pt modelId="{E24ADF59-014C-3548-B245-C25EFCFEAFAB}" type="parTrans" cxnId="{FA86DCA8-59BF-D240-8472-C3D30C3F835C}">
      <dgm:prSet/>
      <dgm:spPr/>
      <dgm:t>
        <a:bodyPr/>
        <a:lstStyle/>
        <a:p>
          <a:endParaRPr lang="en-GB"/>
        </a:p>
      </dgm:t>
    </dgm:pt>
    <dgm:pt modelId="{35CF8337-050B-614F-B78F-9B46CD73AB9E}" type="sibTrans" cxnId="{FA86DCA8-59BF-D240-8472-C3D30C3F835C}">
      <dgm:prSet/>
      <dgm:spPr/>
      <dgm:t>
        <a:bodyPr/>
        <a:lstStyle/>
        <a:p>
          <a:endParaRPr lang="en-GB"/>
        </a:p>
      </dgm:t>
    </dgm:pt>
    <dgm:pt modelId="{3F73CE0C-60C5-914C-82CC-7DCD9B3A52A0}" type="pres">
      <dgm:prSet presAssocID="{C5C77443-377F-F949-9979-67D8E3211E3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9BE05A5A-CE93-6843-91DA-7991195F7FE1}" type="pres">
      <dgm:prSet presAssocID="{CF16BCE4-D1EF-BA48-A623-52FE91FBB244}" presName="compNode" presStyleCnt="0"/>
      <dgm:spPr/>
    </dgm:pt>
    <dgm:pt modelId="{BD4B3504-006B-1E45-89BB-9F4054BEA811}" type="pres">
      <dgm:prSet presAssocID="{CF16BCE4-D1EF-BA48-A623-52FE91FBB244}" presName="noGeometry" presStyleCnt="0"/>
      <dgm:spPr/>
    </dgm:pt>
    <dgm:pt modelId="{85F90935-A56F-794C-B16C-82D9B7803028}" type="pres">
      <dgm:prSet presAssocID="{CF16BCE4-D1EF-BA48-A623-52FE91FBB244}" presName="childTextVisible" presStyleLbl="bgAccFollowNode1" presStyleIdx="0" presStyleCnt="1" custScaleX="16879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25EC7E9-719B-7A46-940C-67A738DD122D}" type="pres">
      <dgm:prSet presAssocID="{CF16BCE4-D1EF-BA48-A623-52FE91FBB244}" presName="childTextHidden" presStyleLbl="bgAccFollowNode1" presStyleIdx="0" presStyleCnt="1"/>
      <dgm:spPr/>
      <dgm:t>
        <a:bodyPr/>
        <a:lstStyle/>
        <a:p>
          <a:endParaRPr lang="nl-NL"/>
        </a:p>
      </dgm:t>
    </dgm:pt>
    <dgm:pt modelId="{72FD5D63-FA01-E64D-B09C-A1CA93E9987C}" type="pres">
      <dgm:prSet presAssocID="{CF16BCE4-D1EF-BA48-A623-52FE91FBB244}" presName="parentText" presStyleLbl="node1" presStyleIdx="0" presStyleCnt="1" custScaleX="84598" custScaleY="80548" custLinFactNeighborX="-36722" custLinFactNeighborY="-3960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19E4DEA6-4DB5-AD4D-8CC8-77C24C5B53F4}" srcId="{CF16BCE4-D1EF-BA48-A623-52FE91FBB244}" destId="{AB746F03-59B3-944E-BBDA-5A32DA719E18}" srcOrd="2" destOrd="0" parTransId="{6222611E-935B-0E41-A401-3B7F65380D1F}" sibTransId="{047BBC44-23C4-404D-8446-34C54D66B64A}"/>
    <dgm:cxn modelId="{C93C239D-FE4A-A347-BA5F-F2377FD116FA}" type="presOf" srcId="{00B15482-816B-5747-9767-D1353EFE436E}" destId="{85F90935-A56F-794C-B16C-82D9B7803028}" srcOrd="0" destOrd="0" presId="urn:microsoft.com/office/officeart/2005/8/layout/hProcess6"/>
    <dgm:cxn modelId="{8F6BABBC-55B7-EB4B-9DBB-2B44B2EB9AC2}" srcId="{CF16BCE4-D1EF-BA48-A623-52FE91FBB244}" destId="{7B7BBE0D-FF81-3649-B3E0-3CF5C008D6AB}" srcOrd="1" destOrd="0" parTransId="{2356AF22-24F9-614C-AF54-3DDA1859E67A}" sibTransId="{769559AA-C01F-6744-888E-90FE76E7C665}"/>
    <dgm:cxn modelId="{2DB4D11C-B254-D447-9285-393D003DE370}" srcId="{C5C77443-377F-F949-9979-67D8E3211E38}" destId="{CF16BCE4-D1EF-BA48-A623-52FE91FBB244}" srcOrd="0" destOrd="0" parTransId="{16CABC29-95A7-7547-A21C-0F2AEC4EFFC8}" sibTransId="{9AE30951-39A2-0348-BD5D-D04620EA3716}"/>
    <dgm:cxn modelId="{583AE848-C619-784D-A62E-AB9FC288FFCB}" type="presOf" srcId="{A4E9ACAC-C72E-4847-B11E-9C419A2C56DC}" destId="{85F90935-A56F-794C-B16C-82D9B7803028}" srcOrd="0" destOrd="4" presId="urn:microsoft.com/office/officeart/2005/8/layout/hProcess6"/>
    <dgm:cxn modelId="{79EB4180-2C31-BA4D-B629-F968811DC882}" type="presOf" srcId="{AB746F03-59B3-944E-BBDA-5A32DA719E18}" destId="{E25EC7E9-719B-7A46-940C-67A738DD122D}" srcOrd="1" destOrd="2" presId="urn:microsoft.com/office/officeart/2005/8/layout/hProcess6"/>
    <dgm:cxn modelId="{53435F8E-3854-EB4A-90D2-BB2A8C4A690C}" type="presOf" srcId="{AB746F03-59B3-944E-BBDA-5A32DA719E18}" destId="{85F90935-A56F-794C-B16C-82D9B7803028}" srcOrd="0" destOrd="2" presId="urn:microsoft.com/office/officeart/2005/8/layout/hProcess6"/>
    <dgm:cxn modelId="{1B7D9855-1CBB-CD4C-8A5E-B20AA6356A86}" type="presOf" srcId="{C5C77443-377F-F949-9979-67D8E3211E38}" destId="{3F73CE0C-60C5-914C-82CC-7DCD9B3A52A0}" srcOrd="0" destOrd="0" presId="urn:microsoft.com/office/officeart/2005/8/layout/hProcess6"/>
    <dgm:cxn modelId="{33EDF790-204A-4F4D-A1F2-D12B9F9C96D9}" type="presOf" srcId="{E899AE0D-A737-0549-926E-3AC7ADB71658}" destId="{E25EC7E9-719B-7A46-940C-67A738DD122D}" srcOrd="1" destOrd="3" presId="urn:microsoft.com/office/officeart/2005/8/layout/hProcess6"/>
    <dgm:cxn modelId="{6123933F-2508-AB4E-A489-38AD49D5F7AE}" type="presOf" srcId="{00B15482-816B-5747-9767-D1353EFE436E}" destId="{E25EC7E9-719B-7A46-940C-67A738DD122D}" srcOrd="1" destOrd="0" presId="urn:microsoft.com/office/officeart/2005/8/layout/hProcess6"/>
    <dgm:cxn modelId="{BBA32172-4AC6-DA4B-B281-CA1E4F08510E}" type="presOf" srcId="{CF16BCE4-D1EF-BA48-A623-52FE91FBB244}" destId="{72FD5D63-FA01-E64D-B09C-A1CA93E9987C}" srcOrd="0" destOrd="0" presId="urn:microsoft.com/office/officeart/2005/8/layout/hProcess6"/>
    <dgm:cxn modelId="{5B051D8F-276D-0241-BF9C-344EBEB1C9B5}" type="presOf" srcId="{7B7BBE0D-FF81-3649-B3E0-3CF5C008D6AB}" destId="{E25EC7E9-719B-7A46-940C-67A738DD122D}" srcOrd="1" destOrd="1" presId="urn:microsoft.com/office/officeart/2005/8/layout/hProcess6"/>
    <dgm:cxn modelId="{3400E6D8-1964-7F4C-9327-044E9A209B0D}" type="presOf" srcId="{7B7BBE0D-FF81-3649-B3E0-3CF5C008D6AB}" destId="{85F90935-A56F-794C-B16C-82D9B7803028}" srcOrd="0" destOrd="1" presId="urn:microsoft.com/office/officeart/2005/8/layout/hProcess6"/>
    <dgm:cxn modelId="{670A3C19-9B51-E94B-BEAD-C22178013EF0}" srcId="{CF16BCE4-D1EF-BA48-A623-52FE91FBB244}" destId="{00B15482-816B-5747-9767-D1353EFE436E}" srcOrd="0" destOrd="0" parTransId="{30E19851-5A4D-D041-94CB-6EA59468A586}" sibTransId="{89F3EE44-EEC2-D447-93AF-3B34071AD5E4}"/>
    <dgm:cxn modelId="{72A0CD73-527C-0043-9CBA-0ACCE675754F}" type="presOf" srcId="{E899AE0D-A737-0549-926E-3AC7ADB71658}" destId="{85F90935-A56F-794C-B16C-82D9B7803028}" srcOrd="0" destOrd="3" presId="urn:microsoft.com/office/officeart/2005/8/layout/hProcess6"/>
    <dgm:cxn modelId="{6447DCE1-FB44-3040-BD64-532B151A8404}" type="presOf" srcId="{A4E9ACAC-C72E-4847-B11E-9C419A2C56DC}" destId="{E25EC7E9-719B-7A46-940C-67A738DD122D}" srcOrd="1" destOrd="4" presId="urn:microsoft.com/office/officeart/2005/8/layout/hProcess6"/>
    <dgm:cxn modelId="{FA86DCA8-59BF-D240-8472-C3D30C3F835C}" srcId="{CF16BCE4-D1EF-BA48-A623-52FE91FBB244}" destId="{E899AE0D-A737-0549-926E-3AC7ADB71658}" srcOrd="3" destOrd="0" parTransId="{E24ADF59-014C-3548-B245-C25EFCFEAFAB}" sibTransId="{35CF8337-050B-614F-B78F-9B46CD73AB9E}"/>
    <dgm:cxn modelId="{B136F02A-3539-B045-A8D2-9E0A7B91E862}" srcId="{CF16BCE4-D1EF-BA48-A623-52FE91FBB244}" destId="{A4E9ACAC-C72E-4847-B11E-9C419A2C56DC}" srcOrd="4" destOrd="0" parTransId="{55869CD5-EE8A-E74E-BF71-0E139A52F1CA}" sibTransId="{29CDA70C-B6D8-DD40-9043-2CA402F75949}"/>
    <dgm:cxn modelId="{5FDAB1B6-9800-934A-B9A1-1CF6DE2C1442}" type="presParOf" srcId="{3F73CE0C-60C5-914C-82CC-7DCD9B3A52A0}" destId="{9BE05A5A-CE93-6843-91DA-7991195F7FE1}" srcOrd="0" destOrd="0" presId="urn:microsoft.com/office/officeart/2005/8/layout/hProcess6"/>
    <dgm:cxn modelId="{12DECF84-19C6-E543-B032-5129A4B6A790}" type="presParOf" srcId="{9BE05A5A-CE93-6843-91DA-7991195F7FE1}" destId="{BD4B3504-006B-1E45-89BB-9F4054BEA811}" srcOrd="0" destOrd="0" presId="urn:microsoft.com/office/officeart/2005/8/layout/hProcess6"/>
    <dgm:cxn modelId="{C7B2367A-33B8-9943-9FC8-9B772FB3865A}" type="presParOf" srcId="{9BE05A5A-CE93-6843-91DA-7991195F7FE1}" destId="{85F90935-A56F-794C-B16C-82D9B7803028}" srcOrd="1" destOrd="0" presId="urn:microsoft.com/office/officeart/2005/8/layout/hProcess6"/>
    <dgm:cxn modelId="{1F1A60C7-2C2A-C145-86EA-528CF38FA14D}" type="presParOf" srcId="{9BE05A5A-CE93-6843-91DA-7991195F7FE1}" destId="{E25EC7E9-719B-7A46-940C-67A738DD122D}" srcOrd="2" destOrd="0" presId="urn:microsoft.com/office/officeart/2005/8/layout/hProcess6"/>
    <dgm:cxn modelId="{800B7CE6-45F9-D44C-B0AD-E1CC84022092}" type="presParOf" srcId="{9BE05A5A-CE93-6843-91DA-7991195F7FE1}" destId="{72FD5D63-FA01-E64D-B09C-A1CA93E9987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904CB8-7B40-DB4A-B8F1-1B04F09BE2F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5D538F7-547C-9E45-A295-9AC27400EC24}">
      <dgm:prSet/>
      <dgm:spPr/>
      <dgm:t>
        <a:bodyPr/>
        <a:lstStyle/>
        <a:p>
          <a:r>
            <a:rPr lang="en-GB" dirty="0"/>
            <a:t>1. </a:t>
          </a:r>
          <a:r>
            <a:rPr lang="en-GB" dirty="0" err="1"/>
            <a:t>Kies</a:t>
          </a:r>
          <a:r>
            <a:rPr lang="en-GB" dirty="0"/>
            <a:t> use case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interactie</a:t>
          </a:r>
          <a:endParaRPr lang="en-BE" dirty="0"/>
        </a:p>
      </dgm:t>
    </dgm:pt>
    <dgm:pt modelId="{14E62232-0F91-EC47-9848-7DBDF4E668E2}" type="parTrans" cxnId="{9448948A-5694-B04A-8FC5-90621EEDB456}">
      <dgm:prSet/>
      <dgm:spPr/>
      <dgm:t>
        <a:bodyPr/>
        <a:lstStyle/>
        <a:p>
          <a:endParaRPr lang="en-GB"/>
        </a:p>
      </dgm:t>
    </dgm:pt>
    <dgm:pt modelId="{7852ABE7-1837-444A-820F-7672814A4E44}" type="sibTrans" cxnId="{9448948A-5694-B04A-8FC5-90621EEDB456}">
      <dgm:prSet/>
      <dgm:spPr/>
      <dgm:t>
        <a:bodyPr/>
        <a:lstStyle/>
        <a:p>
          <a:endParaRPr lang="en-GB"/>
        </a:p>
      </dgm:t>
    </dgm:pt>
    <dgm:pt modelId="{B754EE98-498F-F64C-856E-5F98CCD8B2E5}">
      <dgm:prSet custT="1"/>
      <dgm:spPr/>
      <dgm:t>
        <a:bodyPr/>
        <a:lstStyle/>
        <a:p>
          <a:r>
            <a:rPr lang="en-GB" sz="2800" dirty="0"/>
            <a:t>Use</a:t>
          </a:r>
          <a:r>
            <a:rPr lang="en-GB" sz="1800" dirty="0"/>
            <a:t> </a:t>
          </a:r>
          <a:r>
            <a:rPr lang="en-GB" sz="2800" dirty="0"/>
            <a:t>case = </a:t>
          </a:r>
          <a:r>
            <a:rPr lang="en-GB" sz="2800" dirty="0" err="1"/>
            <a:t>generiek</a:t>
          </a:r>
          <a:r>
            <a:rPr lang="en-GB" sz="2800" dirty="0"/>
            <a:t>.</a:t>
          </a:r>
          <a:endParaRPr lang="en-BE" sz="2800" dirty="0"/>
        </a:p>
      </dgm:t>
    </dgm:pt>
    <dgm:pt modelId="{C9EAB168-F2AF-B245-8B99-A01FF7055774}" type="parTrans" cxnId="{8F362FBF-4E88-9847-A36F-BE334630A4E8}">
      <dgm:prSet/>
      <dgm:spPr/>
      <dgm:t>
        <a:bodyPr/>
        <a:lstStyle/>
        <a:p>
          <a:endParaRPr lang="en-GB"/>
        </a:p>
      </dgm:t>
    </dgm:pt>
    <dgm:pt modelId="{9CC06714-4792-AB4B-89BE-D2E282542003}" type="sibTrans" cxnId="{8F362FBF-4E88-9847-A36F-BE334630A4E8}">
      <dgm:prSet/>
      <dgm:spPr/>
      <dgm:t>
        <a:bodyPr/>
        <a:lstStyle/>
        <a:p>
          <a:endParaRPr lang="en-GB"/>
        </a:p>
      </dgm:t>
    </dgm:pt>
    <dgm:pt modelId="{E230C98F-F327-F84F-858A-0132955346E4}">
      <dgm:prSet custT="1"/>
      <dgm:spPr/>
      <dgm:t>
        <a:bodyPr/>
        <a:lstStyle/>
        <a:p>
          <a:r>
            <a:rPr lang="en-GB" sz="2800" dirty="0" err="1"/>
            <a:t>Algemene</a:t>
          </a:r>
          <a:r>
            <a:rPr lang="en-GB" sz="2800" dirty="0"/>
            <a:t> </a:t>
          </a:r>
          <a:r>
            <a:rPr lang="en-GB" sz="2800" dirty="0" err="1"/>
            <a:t>gevallen</a:t>
          </a:r>
          <a:r>
            <a:rPr lang="en-GB" sz="2800" dirty="0"/>
            <a:t> of </a:t>
          </a:r>
          <a:r>
            <a:rPr lang="en-GB" sz="2800" dirty="0" err="1"/>
            <a:t>randgevallen</a:t>
          </a:r>
          <a:r>
            <a:rPr lang="en-GB" sz="1800" dirty="0"/>
            <a:t>?</a:t>
          </a:r>
          <a:endParaRPr lang="en-BE" sz="1800" dirty="0"/>
        </a:p>
      </dgm:t>
    </dgm:pt>
    <dgm:pt modelId="{021D4D90-C7AA-B74E-B017-E6618357C8D5}" type="parTrans" cxnId="{F419780A-0BB8-0341-9D4F-00CB4386DF3F}">
      <dgm:prSet/>
      <dgm:spPr/>
      <dgm:t>
        <a:bodyPr/>
        <a:lstStyle/>
        <a:p>
          <a:endParaRPr lang="en-GB"/>
        </a:p>
      </dgm:t>
    </dgm:pt>
    <dgm:pt modelId="{3CEE7A69-C88A-FE4F-8651-BCB781F33A50}" type="sibTrans" cxnId="{F419780A-0BB8-0341-9D4F-00CB4386DF3F}">
      <dgm:prSet/>
      <dgm:spPr/>
      <dgm:t>
        <a:bodyPr/>
        <a:lstStyle/>
        <a:p>
          <a:endParaRPr lang="en-GB"/>
        </a:p>
      </dgm:t>
    </dgm:pt>
    <dgm:pt modelId="{6B281EC8-9192-9A4A-BA1B-AC0A01C1C77D}">
      <dgm:prSet/>
      <dgm:spPr/>
      <dgm:t>
        <a:bodyPr/>
        <a:lstStyle/>
        <a:p>
          <a:r>
            <a:rPr lang="en-GB"/>
            <a:t>2. Bepaal naar welk object actor zijn boodschap stuurt</a:t>
          </a:r>
          <a:endParaRPr lang="en-BE"/>
        </a:p>
      </dgm:t>
    </dgm:pt>
    <dgm:pt modelId="{855D1DCB-EC1F-C941-9C66-ED1B38E48FD8}" type="parTrans" cxnId="{C51B9182-90C8-2044-8C04-FC300220F9D7}">
      <dgm:prSet/>
      <dgm:spPr/>
      <dgm:t>
        <a:bodyPr/>
        <a:lstStyle/>
        <a:p>
          <a:endParaRPr lang="en-GB"/>
        </a:p>
      </dgm:t>
    </dgm:pt>
    <dgm:pt modelId="{7ED5593C-F4B5-EB4A-A6F9-8B6857904C1F}" type="sibTrans" cxnId="{C51B9182-90C8-2044-8C04-FC300220F9D7}">
      <dgm:prSet/>
      <dgm:spPr/>
      <dgm:t>
        <a:bodyPr/>
        <a:lstStyle/>
        <a:p>
          <a:endParaRPr lang="en-GB"/>
        </a:p>
      </dgm:t>
    </dgm:pt>
    <dgm:pt modelId="{305F05E0-71D1-5F4E-A2A7-AE6B0317FCEE}">
      <dgm:prSet custT="1"/>
      <dgm:spPr/>
      <dgm:t>
        <a:bodyPr/>
        <a:lstStyle/>
        <a:p>
          <a:r>
            <a:rPr lang="en-GB" sz="2400" dirty="0"/>
            <a:t>Welk object </a:t>
          </a:r>
          <a:r>
            <a:rPr lang="en-GB" sz="2400" dirty="0" err="1"/>
            <a:t>begint</a:t>
          </a:r>
          <a:r>
            <a:rPr lang="en-GB" sz="2400" dirty="0"/>
            <a:t> </a:t>
          </a:r>
          <a:r>
            <a:rPr lang="en-GB" sz="2400" dirty="0" err="1"/>
            <a:t>actie</a:t>
          </a:r>
          <a:r>
            <a:rPr lang="en-GB" sz="2400" dirty="0"/>
            <a:t>?</a:t>
          </a:r>
          <a:endParaRPr lang="en-BE" sz="2400" dirty="0"/>
        </a:p>
      </dgm:t>
    </dgm:pt>
    <dgm:pt modelId="{7564F3FD-1472-E547-9362-787340C4D918}" type="parTrans" cxnId="{CD424B29-710A-2A42-A010-AA637AF2536D}">
      <dgm:prSet/>
      <dgm:spPr/>
      <dgm:t>
        <a:bodyPr/>
        <a:lstStyle/>
        <a:p>
          <a:endParaRPr lang="en-GB"/>
        </a:p>
      </dgm:t>
    </dgm:pt>
    <dgm:pt modelId="{CE3D2C09-E895-8A48-91D7-23E85F8196C2}" type="sibTrans" cxnId="{CD424B29-710A-2A42-A010-AA637AF2536D}">
      <dgm:prSet/>
      <dgm:spPr/>
      <dgm:t>
        <a:bodyPr/>
        <a:lstStyle/>
        <a:p>
          <a:endParaRPr lang="en-GB"/>
        </a:p>
      </dgm:t>
    </dgm:pt>
    <dgm:pt modelId="{E83DB175-01FC-1C47-B03A-D7CCC496B0EE}">
      <dgm:prSet custT="1"/>
      <dgm:spPr/>
      <dgm:t>
        <a:bodyPr/>
        <a:lstStyle/>
        <a:p>
          <a:r>
            <a:rPr lang="en-GB" sz="2400" dirty="0" err="1"/>
            <a:t>Domeinanalyse</a:t>
          </a:r>
          <a:r>
            <a:rPr lang="en-GB" sz="2400" dirty="0"/>
            <a:t>: </a:t>
          </a:r>
          <a:r>
            <a:rPr lang="en-GB" sz="2400" dirty="0" err="1"/>
            <a:t>geen</a:t>
          </a:r>
          <a:r>
            <a:rPr lang="en-GB" sz="2400" dirty="0"/>
            <a:t> </a:t>
          </a:r>
          <a:r>
            <a:rPr lang="en-GB" sz="2400" dirty="0" err="1"/>
            <a:t>gebruikersinterface</a:t>
          </a:r>
          <a:r>
            <a:rPr lang="en-GB" sz="2400" dirty="0"/>
            <a:t>.</a:t>
          </a:r>
          <a:endParaRPr lang="en-BE" sz="2400" dirty="0"/>
        </a:p>
      </dgm:t>
    </dgm:pt>
    <dgm:pt modelId="{F1D38250-8441-9342-A60C-09A91154870E}" type="parTrans" cxnId="{D24C4F1A-DB89-2347-AE65-9A47850F52CD}">
      <dgm:prSet/>
      <dgm:spPr/>
      <dgm:t>
        <a:bodyPr/>
        <a:lstStyle/>
        <a:p>
          <a:endParaRPr lang="en-GB"/>
        </a:p>
      </dgm:t>
    </dgm:pt>
    <dgm:pt modelId="{76B739AE-A8C0-7D4F-B69F-D8EC0A855E2F}" type="sibTrans" cxnId="{D24C4F1A-DB89-2347-AE65-9A47850F52CD}">
      <dgm:prSet/>
      <dgm:spPr/>
      <dgm:t>
        <a:bodyPr/>
        <a:lstStyle/>
        <a:p>
          <a:endParaRPr lang="en-GB"/>
        </a:p>
      </dgm:t>
    </dgm:pt>
    <dgm:pt modelId="{C26B35E8-9C46-F547-A173-BC6A81FAF6D0}">
      <dgm:prSet custT="1"/>
      <dgm:spPr/>
      <dgm:t>
        <a:bodyPr/>
        <a:lstStyle/>
        <a:p>
          <a:r>
            <a:rPr lang="en-GB" sz="2400" dirty="0"/>
            <a:t>Direct </a:t>
          </a:r>
          <a:r>
            <a:rPr lang="en-GB" sz="2400" dirty="0" err="1"/>
            <a:t>naar</a:t>
          </a:r>
          <a:r>
            <a:rPr lang="en-GB" sz="2400" dirty="0"/>
            <a:t> het </a:t>
          </a:r>
          <a:r>
            <a:rPr lang="en-GB" sz="2400" dirty="0" err="1"/>
            <a:t>domeinobject</a:t>
          </a:r>
          <a:r>
            <a:rPr lang="en-GB" sz="2400" dirty="0"/>
            <a:t>.</a:t>
          </a:r>
          <a:endParaRPr lang="en-BE" sz="2400" dirty="0"/>
        </a:p>
      </dgm:t>
    </dgm:pt>
    <dgm:pt modelId="{429AF688-9121-F342-B284-99A69BD2DE8F}" type="parTrans" cxnId="{82DA6A27-DB32-0C42-BB27-028F11239CDB}">
      <dgm:prSet/>
      <dgm:spPr/>
      <dgm:t>
        <a:bodyPr/>
        <a:lstStyle/>
        <a:p>
          <a:endParaRPr lang="en-GB"/>
        </a:p>
      </dgm:t>
    </dgm:pt>
    <dgm:pt modelId="{3D9259FE-19DF-4D47-A1A9-68866BCC54CB}" type="sibTrans" cxnId="{82DA6A27-DB32-0C42-BB27-028F11239CDB}">
      <dgm:prSet/>
      <dgm:spPr/>
      <dgm:t>
        <a:bodyPr/>
        <a:lstStyle/>
        <a:p>
          <a:endParaRPr lang="en-GB"/>
        </a:p>
      </dgm:t>
    </dgm:pt>
    <dgm:pt modelId="{631D1288-F5C4-594F-B9C0-45EECA89B924}">
      <dgm:prSet custT="1"/>
      <dgm:spPr/>
      <dgm:t>
        <a:bodyPr/>
        <a:lstStyle/>
        <a:p>
          <a:r>
            <a:rPr lang="en-GB" sz="2400" dirty="0" err="1"/>
            <a:t>Gebruik</a:t>
          </a:r>
          <a:r>
            <a:rPr lang="en-GB" sz="2400" dirty="0"/>
            <a:t> van  pseudo-object die </a:t>
          </a:r>
          <a:r>
            <a:rPr lang="en-GB" sz="2400" dirty="0" err="1"/>
            <a:t>gebruikersinterface</a:t>
          </a:r>
          <a:r>
            <a:rPr lang="en-GB" sz="2400" dirty="0"/>
            <a:t> </a:t>
          </a:r>
          <a:r>
            <a:rPr lang="en-GB" sz="2400" dirty="0" err="1"/>
            <a:t>representeert</a:t>
          </a:r>
          <a:r>
            <a:rPr lang="en-GB" sz="2400" dirty="0"/>
            <a:t>.</a:t>
          </a:r>
          <a:endParaRPr lang="en-BE" sz="2400" dirty="0"/>
        </a:p>
      </dgm:t>
    </dgm:pt>
    <dgm:pt modelId="{6CBC8F85-0848-0848-BD1C-D7B95DBBF601}" type="parTrans" cxnId="{664384D8-D9A2-144E-AAAA-2839294113BC}">
      <dgm:prSet/>
      <dgm:spPr/>
      <dgm:t>
        <a:bodyPr/>
        <a:lstStyle/>
        <a:p>
          <a:endParaRPr lang="en-GB"/>
        </a:p>
      </dgm:t>
    </dgm:pt>
    <dgm:pt modelId="{CD4512EE-A2BB-314D-9748-3A59A6D96FC4}" type="sibTrans" cxnId="{664384D8-D9A2-144E-AAAA-2839294113BC}">
      <dgm:prSet/>
      <dgm:spPr/>
      <dgm:t>
        <a:bodyPr/>
        <a:lstStyle/>
        <a:p>
          <a:endParaRPr lang="en-GB"/>
        </a:p>
      </dgm:t>
    </dgm:pt>
    <dgm:pt modelId="{4F72C5EC-3572-AE41-B01D-E2CA74574684}">
      <dgm:prSet custT="1"/>
      <dgm:spPr/>
      <dgm:t>
        <a:bodyPr/>
        <a:lstStyle/>
        <a:p>
          <a:r>
            <a:rPr lang="en-GB" sz="2400" dirty="0" err="1"/>
            <a:t>Andere</a:t>
          </a:r>
          <a:r>
            <a:rPr lang="en-GB" sz="2400" dirty="0"/>
            <a:t> </a:t>
          </a:r>
          <a:r>
            <a:rPr lang="en-GB" sz="2400" dirty="0" err="1"/>
            <a:t>fase</a:t>
          </a:r>
          <a:r>
            <a:rPr lang="en-GB" sz="2400" dirty="0"/>
            <a:t>: GUI </a:t>
          </a:r>
          <a:r>
            <a:rPr lang="en-GB" sz="2400" dirty="0" err="1"/>
            <a:t>objecten</a:t>
          </a:r>
          <a:r>
            <a:rPr lang="en-GB" sz="2400" dirty="0"/>
            <a:t>.</a:t>
          </a:r>
          <a:endParaRPr lang="en-BE" sz="2400" dirty="0"/>
        </a:p>
      </dgm:t>
    </dgm:pt>
    <dgm:pt modelId="{2BB5BFE7-9529-7549-BE53-8BA1063922C0}" type="parTrans" cxnId="{A8F0960C-2430-674D-A52A-164CE334C7D1}">
      <dgm:prSet/>
      <dgm:spPr/>
      <dgm:t>
        <a:bodyPr/>
        <a:lstStyle/>
        <a:p>
          <a:endParaRPr lang="en-GB"/>
        </a:p>
      </dgm:t>
    </dgm:pt>
    <dgm:pt modelId="{F4252394-66A7-124D-8539-98EF62680504}" type="sibTrans" cxnId="{A8F0960C-2430-674D-A52A-164CE334C7D1}">
      <dgm:prSet/>
      <dgm:spPr/>
      <dgm:t>
        <a:bodyPr/>
        <a:lstStyle/>
        <a:p>
          <a:endParaRPr lang="en-GB"/>
        </a:p>
      </dgm:t>
    </dgm:pt>
    <dgm:pt modelId="{C280D90B-716E-5442-834A-A8119BE167E4}">
      <dgm:prSet custT="1"/>
      <dgm:spPr/>
      <dgm:t>
        <a:bodyPr/>
        <a:lstStyle/>
        <a:p>
          <a:r>
            <a:rPr lang="en-GB" sz="2800" dirty="0" err="1"/>
            <a:t>Kies</a:t>
          </a:r>
          <a:r>
            <a:rPr lang="en-GB" sz="2800" dirty="0"/>
            <a:t> </a:t>
          </a:r>
          <a:r>
            <a:rPr lang="en-GB" sz="2800" dirty="0" err="1"/>
            <a:t>één</a:t>
          </a:r>
          <a:r>
            <a:rPr lang="en-GB" sz="2800" dirty="0"/>
            <a:t> </a:t>
          </a:r>
          <a:r>
            <a:rPr lang="en-GB" sz="2800" dirty="0" err="1"/>
            <a:t>specifieke</a:t>
          </a:r>
          <a:r>
            <a:rPr lang="en-GB" sz="2800" dirty="0"/>
            <a:t> </a:t>
          </a:r>
          <a:r>
            <a:rPr lang="en-GB" sz="2800" dirty="0" err="1"/>
            <a:t>mogelijkheid</a:t>
          </a:r>
          <a:r>
            <a:rPr lang="en-GB" sz="2800" dirty="0"/>
            <a:t>.</a:t>
          </a:r>
          <a:endParaRPr lang="en-BE" sz="2800" dirty="0"/>
        </a:p>
      </dgm:t>
    </dgm:pt>
    <dgm:pt modelId="{2DBD2167-FCBF-3749-A1C5-319E321B54A4}" type="parTrans" cxnId="{2EA5B98C-691B-AA40-B3BA-9ADCD0CB255B}">
      <dgm:prSet/>
      <dgm:spPr/>
      <dgm:t>
        <a:bodyPr/>
        <a:lstStyle/>
        <a:p>
          <a:endParaRPr lang="en-GB"/>
        </a:p>
      </dgm:t>
    </dgm:pt>
    <dgm:pt modelId="{59598D98-1FAC-164A-8BEC-DF16E52AD93B}" type="sibTrans" cxnId="{2EA5B98C-691B-AA40-B3BA-9ADCD0CB255B}">
      <dgm:prSet/>
      <dgm:spPr/>
      <dgm:t>
        <a:bodyPr/>
        <a:lstStyle/>
        <a:p>
          <a:endParaRPr lang="en-GB"/>
        </a:p>
      </dgm:t>
    </dgm:pt>
    <dgm:pt modelId="{B5A19A5E-063B-934A-A7AF-FB3B624809EE}" type="pres">
      <dgm:prSet presAssocID="{20904CB8-7B40-DB4A-B8F1-1B04F09BE2F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2688960D-3D9A-654E-92CA-A89F5070347E}" type="pres">
      <dgm:prSet presAssocID="{D5D538F7-547C-9E45-A295-9AC27400EC24}" presName="composite" presStyleCnt="0"/>
      <dgm:spPr/>
    </dgm:pt>
    <dgm:pt modelId="{0B1526FB-CCF7-2B47-8E15-C7BDAE4013F4}" type="pres">
      <dgm:prSet presAssocID="{D5D538F7-547C-9E45-A295-9AC27400EC2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F5A5AC2-A280-AE4A-B3B8-A26F8BCE3C3F}" type="pres">
      <dgm:prSet presAssocID="{D5D538F7-547C-9E45-A295-9AC27400EC2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D4F1AAF-7526-4949-AA45-553DAAC16FFE}" type="pres">
      <dgm:prSet presAssocID="{7852ABE7-1837-444A-820F-7672814A4E44}" presName="sp" presStyleCnt="0"/>
      <dgm:spPr/>
    </dgm:pt>
    <dgm:pt modelId="{0DEE3292-3507-8D42-AC27-7DF95D491DE6}" type="pres">
      <dgm:prSet presAssocID="{6B281EC8-9192-9A4A-BA1B-AC0A01C1C77D}" presName="composite" presStyleCnt="0"/>
      <dgm:spPr/>
    </dgm:pt>
    <dgm:pt modelId="{4725FC45-2C8D-FE4D-AF2F-851CEBC8C526}" type="pres">
      <dgm:prSet presAssocID="{6B281EC8-9192-9A4A-BA1B-AC0A01C1C77D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F1F8A16-6833-2E43-BF88-2CDF06D4E9E7}" type="pres">
      <dgm:prSet presAssocID="{6B281EC8-9192-9A4A-BA1B-AC0A01C1C77D}" presName="descendantText" presStyleLbl="alignAcc1" presStyleIdx="1" presStyleCnt="2" custScaleY="12512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82DA6A27-DB32-0C42-BB27-028F11239CDB}" srcId="{6B281EC8-9192-9A4A-BA1B-AC0A01C1C77D}" destId="{C26B35E8-9C46-F547-A173-BC6A81FAF6D0}" srcOrd="2" destOrd="0" parTransId="{429AF688-9121-F342-B284-99A69BD2DE8F}" sibTransId="{3D9259FE-19DF-4D47-A1A9-68866BCC54CB}"/>
    <dgm:cxn modelId="{C51B9182-90C8-2044-8C04-FC300220F9D7}" srcId="{20904CB8-7B40-DB4A-B8F1-1B04F09BE2FD}" destId="{6B281EC8-9192-9A4A-BA1B-AC0A01C1C77D}" srcOrd="1" destOrd="0" parTransId="{855D1DCB-EC1F-C941-9C66-ED1B38E48FD8}" sibTransId="{7ED5593C-F4B5-EB4A-A6F9-8B6857904C1F}"/>
    <dgm:cxn modelId="{664384D8-D9A2-144E-AAAA-2839294113BC}" srcId="{6B281EC8-9192-9A4A-BA1B-AC0A01C1C77D}" destId="{631D1288-F5C4-594F-B9C0-45EECA89B924}" srcOrd="3" destOrd="0" parTransId="{6CBC8F85-0848-0848-BD1C-D7B95DBBF601}" sibTransId="{CD4512EE-A2BB-314D-9748-3A59A6D96FC4}"/>
    <dgm:cxn modelId="{A8F0960C-2430-674D-A52A-164CE334C7D1}" srcId="{6B281EC8-9192-9A4A-BA1B-AC0A01C1C77D}" destId="{4F72C5EC-3572-AE41-B01D-E2CA74574684}" srcOrd="4" destOrd="0" parTransId="{2BB5BFE7-9529-7549-BE53-8BA1063922C0}" sibTransId="{F4252394-66A7-124D-8539-98EF62680504}"/>
    <dgm:cxn modelId="{CF2621D4-4FBF-AE4D-B728-3411D66D5AA0}" type="presOf" srcId="{631D1288-F5C4-594F-B9C0-45EECA89B924}" destId="{EF1F8A16-6833-2E43-BF88-2CDF06D4E9E7}" srcOrd="0" destOrd="3" presId="urn:microsoft.com/office/officeart/2005/8/layout/chevron2"/>
    <dgm:cxn modelId="{2EA5B98C-691B-AA40-B3BA-9ADCD0CB255B}" srcId="{D5D538F7-547C-9E45-A295-9AC27400EC24}" destId="{C280D90B-716E-5442-834A-A8119BE167E4}" srcOrd="1" destOrd="0" parTransId="{2DBD2167-FCBF-3749-A1C5-319E321B54A4}" sibTransId="{59598D98-1FAC-164A-8BEC-DF16E52AD93B}"/>
    <dgm:cxn modelId="{CD424B29-710A-2A42-A010-AA637AF2536D}" srcId="{6B281EC8-9192-9A4A-BA1B-AC0A01C1C77D}" destId="{305F05E0-71D1-5F4E-A2A7-AE6B0317FCEE}" srcOrd="0" destOrd="0" parTransId="{7564F3FD-1472-E547-9362-787340C4D918}" sibTransId="{CE3D2C09-E895-8A48-91D7-23E85F8196C2}"/>
    <dgm:cxn modelId="{9448948A-5694-B04A-8FC5-90621EEDB456}" srcId="{20904CB8-7B40-DB4A-B8F1-1B04F09BE2FD}" destId="{D5D538F7-547C-9E45-A295-9AC27400EC24}" srcOrd="0" destOrd="0" parTransId="{14E62232-0F91-EC47-9848-7DBDF4E668E2}" sibTransId="{7852ABE7-1837-444A-820F-7672814A4E44}"/>
    <dgm:cxn modelId="{348A8E28-5C83-D44A-9EA4-8EA71C669040}" type="presOf" srcId="{B754EE98-498F-F64C-856E-5F98CCD8B2E5}" destId="{7F5A5AC2-A280-AE4A-B3B8-A26F8BCE3C3F}" srcOrd="0" destOrd="0" presId="urn:microsoft.com/office/officeart/2005/8/layout/chevron2"/>
    <dgm:cxn modelId="{A7649055-776F-8147-9D95-CDAF01E23444}" type="presOf" srcId="{20904CB8-7B40-DB4A-B8F1-1B04F09BE2FD}" destId="{B5A19A5E-063B-934A-A7AF-FB3B624809EE}" srcOrd="0" destOrd="0" presId="urn:microsoft.com/office/officeart/2005/8/layout/chevron2"/>
    <dgm:cxn modelId="{F419780A-0BB8-0341-9D4F-00CB4386DF3F}" srcId="{D5D538F7-547C-9E45-A295-9AC27400EC24}" destId="{E230C98F-F327-F84F-858A-0132955346E4}" srcOrd="2" destOrd="0" parTransId="{021D4D90-C7AA-B74E-B017-E6618357C8D5}" sibTransId="{3CEE7A69-C88A-FE4F-8651-BCB781F33A50}"/>
    <dgm:cxn modelId="{D027D59B-7382-D14E-9784-A6718E557BC2}" type="presOf" srcId="{4F72C5EC-3572-AE41-B01D-E2CA74574684}" destId="{EF1F8A16-6833-2E43-BF88-2CDF06D4E9E7}" srcOrd="0" destOrd="4" presId="urn:microsoft.com/office/officeart/2005/8/layout/chevron2"/>
    <dgm:cxn modelId="{AB7BE573-0EEE-4E48-A280-48C05BD0A7F4}" type="presOf" srcId="{E230C98F-F327-F84F-858A-0132955346E4}" destId="{7F5A5AC2-A280-AE4A-B3B8-A26F8BCE3C3F}" srcOrd="0" destOrd="2" presId="urn:microsoft.com/office/officeart/2005/8/layout/chevron2"/>
    <dgm:cxn modelId="{AD4371D1-2465-2441-B84F-F0EAC3FBE588}" type="presOf" srcId="{D5D538F7-547C-9E45-A295-9AC27400EC24}" destId="{0B1526FB-CCF7-2B47-8E15-C7BDAE4013F4}" srcOrd="0" destOrd="0" presId="urn:microsoft.com/office/officeart/2005/8/layout/chevron2"/>
    <dgm:cxn modelId="{7448D8C5-B7D6-D246-9027-2AE6865404CA}" type="presOf" srcId="{C280D90B-716E-5442-834A-A8119BE167E4}" destId="{7F5A5AC2-A280-AE4A-B3B8-A26F8BCE3C3F}" srcOrd="0" destOrd="1" presId="urn:microsoft.com/office/officeart/2005/8/layout/chevron2"/>
    <dgm:cxn modelId="{8F362FBF-4E88-9847-A36F-BE334630A4E8}" srcId="{D5D538F7-547C-9E45-A295-9AC27400EC24}" destId="{B754EE98-498F-F64C-856E-5F98CCD8B2E5}" srcOrd="0" destOrd="0" parTransId="{C9EAB168-F2AF-B245-8B99-A01FF7055774}" sibTransId="{9CC06714-4792-AB4B-89BE-D2E282542003}"/>
    <dgm:cxn modelId="{4A04379E-5378-DB46-A712-6128D6B3F469}" type="presOf" srcId="{305F05E0-71D1-5F4E-A2A7-AE6B0317FCEE}" destId="{EF1F8A16-6833-2E43-BF88-2CDF06D4E9E7}" srcOrd="0" destOrd="0" presId="urn:microsoft.com/office/officeart/2005/8/layout/chevron2"/>
    <dgm:cxn modelId="{7805CE5E-4161-A840-B5BE-5EEF82F3E972}" type="presOf" srcId="{E83DB175-01FC-1C47-B03A-D7CCC496B0EE}" destId="{EF1F8A16-6833-2E43-BF88-2CDF06D4E9E7}" srcOrd="0" destOrd="1" presId="urn:microsoft.com/office/officeart/2005/8/layout/chevron2"/>
    <dgm:cxn modelId="{FF9975C1-4A33-EF4D-99A6-AEEBEB806083}" type="presOf" srcId="{C26B35E8-9C46-F547-A173-BC6A81FAF6D0}" destId="{EF1F8A16-6833-2E43-BF88-2CDF06D4E9E7}" srcOrd="0" destOrd="2" presId="urn:microsoft.com/office/officeart/2005/8/layout/chevron2"/>
    <dgm:cxn modelId="{27C89392-2EB0-C647-BB6F-3E38C6DD3D21}" type="presOf" srcId="{6B281EC8-9192-9A4A-BA1B-AC0A01C1C77D}" destId="{4725FC45-2C8D-FE4D-AF2F-851CEBC8C526}" srcOrd="0" destOrd="0" presId="urn:microsoft.com/office/officeart/2005/8/layout/chevron2"/>
    <dgm:cxn modelId="{D24C4F1A-DB89-2347-AE65-9A47850F52CD}" srcId="{6B281EC8-9192-9A4A-BA1B-AC0A01C1C77D}" destId="{E83DB175-01FC-1C47-B03A-D7CCC496B0EE}" srcOrd="1" destOrd="0" parTransId="{F1D38250-8441-9342-A60C-09A91154870E}" sibTransId="{76B739AE-A8C0-7D4F-B69F-D8EC0A855E2F}"/>
    <dgm:cxn modelId="{C5B5AC4D-661F-3245-8964-D0C050080750}" type="presParOf" srcId="{B5A19A5E-063B-934A-A7AF-FB3B624809EE}" destId="{2688960D-3D9A-654E-92CA-A89F5070347E}" srcOrd="0" destOrd="0" presId="urn:microsoft.com/office/officeart/2005/8/layout/chevron2"/>
    <dgm:cxn modelId="{5426597E-6B58-5C41-B0BE-D2F2D8B812D3}" type="presParOf" srcId="{2688960D-3D9A-654E-92CA-A89F5070347E}" destId="{0B1526FB-CCF7-2B47-8E15-C7BDAE4013F4}" srcOrd="0" destOrd="0" presId="urn:microsoft.com/office/officeart/2005/8/layout/chevron2"/>
    <dgm:cxn modelId="{F49D65C7-6B4B-064D-8C69-ED7F2F5B2760}" type="presParOf" srcId="{2688960D-3D9A-654E-92CA-A89F5070347E}" destId="{7F5A5AC2-A280-AE4A-B3B8-A26F8BCE3C3F}" srcOrd="1" destOrd="0" presId="urn:microsoft.com/office/officeart/2005/8/layout/chevron2"/>
    <dgm:cxn modelId="{222BC5BF-2D4A-D64C-A9F8-872167607776}" type="presParOf" srcId="{B5A19A5E-063B-934A-A7AF-FB3B624809EE}" destId="{3D4F1AAF-7526-4949-AA45-553DAAC16FFE}" srcOrd="1" destOrd="0" presId="urn:microsoft.com/office/officeart/2005/8/layout/chevron2"/>
    <dgm:cxn modelId="{66CEE2F7-0E3F-3644-B79B-871104B818B0}" type="presParOf" srcId="{B5A19A5E-063B-934A-A7AF-FB3B624809EE}" destId="{0DEE3292-3507-8D42-AC27-7DF95D491DE6}" srcOrd="2" destOrd="0" presId="urn:microsoft.com/office/officeart/2005/8/layout/chevron2"/>
    <dgm:cxn modelId="{70DB6B31-B846-D549-AFCB-1D05D6E0342A}" type="presParOf" srcId="{0DEE3292-3507-8D42-AC27-7DF95D491DE6}" destId="{4725FC45-2C8D-FE4D-AF2F-851CEBC8C526}" srcOrd="0" destOrd="0" presId="urn:microsoft.com/office/officeart/2005/8/layout/chevron2"/>
    <dgm:cxn modelId="{06955C55-2DAF-4F42-9484-EF809E0CF033}" type="presParOf" srcId="{0DEE3292-3507-8D42-AC27-7DF95D491DE6}" destId="{EF1F8A16-6833-2E43-BF88-2CDF06D4E9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3F4BCBB-691B-F34B-9C3D-2D88D0BD473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623636D-C55E-0841-B52E-A44574415FF3}">
      <dgm:prSet/>
      <dgm:spPr/>
      <dgm:t>
        <a:bodyPr/>
        <a:lstStyle/>
        <a:p>
          <a:r>
            <a:rPr lang="en-GB" dirty="0"/>
            <a:t>CD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rolmodellering</a:t>
          </a:r>
          <a:endParaRPr lang="en-BE" dirty="0"/>
        </a:p>
      </dgm:t>
    </dgm:pt>
    <dgm:pt modelId="{AE327BDA-4266-4C45-9C60-7F938127546A}" type="parTrans" cxnId="{61AF3B7C-B534-F540-A00D-69EDCD767EAE}">
      <dgm:prSet/>
      <dgm:spPr/>
      <dgm:t>
        <a:bodyPr/>
        <a:lstStyle/>
        <a:p>
          <a:endParaRPr lang="en-GB"/>
        </a:p>
      </dgm:t>
    </dgm:pt>
    <dgm:pt modelId="{DF892D47-7C8F-5B42-9E08-B896EDD72E76}" type="sibTrans" cxnId="{61AF3B7C-B534-F540-A00D-69EDCD767EAE}">
      <dgm:prSet/>
      <dgm:spPr/>
      <dgm:t>
        <a:bodyPr/>
        <a:lstStyle/>
        <a:p>
          <a:endParaRPr lang="en-GB"/>
        </a:p>
      </dgm:t>
    </dgm:pt>
    <dgm:pt modelId="{747AE009-CE02-6147-86B0-85376A9FBA6D}">
      <dgm:prSet custT="1"/>
      <dgm:spPr/>
      <dgm:t>
        <a:bodyPr/>
        <a:lstStyle/>
        <a:p>
          <a:r>
            <a:rPr lang="en-GB" sz="2400" dirty="0" err="1"/>
            <a:t>Rol</a:t>
          </a:r>
          <a:r>
            <a:rPr lang="en-GB" sz="2400" dirty="0"/>
            <a:t> is </a:t>
          </a:r>
          <a:r>
            <a:rPr lang="en-GB" sz="2400" dirty="0" err="1"/>
            <a:t>beperkte</a:t>
          </a:r>
          <a:r>
            <a:rPr lang="en-GB" sz="2400" dirty="0"/>
            <a:t> view op </a:t>
          </a:r>
          <a:r>
            <a:rPr lang="en-GB" sz="2400" dirty="0" err="1"/>
            <a:t>één</a:t>
          </a:r>
          <a:r>
            <a:rPr lang="en-GB" sz="2400" dirty="0"/>
            <a:t> of </a:t>
          </a:r>
          <a:r>
            <a:rPr lang="en-GB" sz="2400" dirty="0" err="1"/>
            <a:t>meer</a:t>
          </a:r>
          <a:r>
            <a:rPr lang="en-GB" sz="2400" dirty="0"/>
            <a:t> </a:t>
          </a:r>
          <a:r>
            <a:rPr lang="en-GB" sz="2400" dirty="0" err="1"/>
            <a:t>klassen</a:t>
          </a:r>
          <a:r>
            <a:rPr lang="en-GB" sz="2400" dirty="0"/>
            <a:t> in </a:t>
          </a:r>
          <a:r>
            <a:rPr lang="en-GB" sz="2400" dirty="0" err="1"/>
            <a:t>een</a:t>
          </a:r>
          <a:r>
            <a:rPr lang="en-GB" sz="2400" dirty="0"/>
            <a:t> </a:t>
          </a:r>
          <a:r>
            <a:rPr lang="en-GB" sz="2400" dirty="0" err="1"/>
            <a:t>bepaalde</a:t>
          </a:r>
          <a:r>
            <a:rPr lang="en-GB" sz="2400" dirty="0"/>
            <a:t> context</a:t>
          </a:r>
          <a:endParaRPr lang="en-BE" sz="2400" dirty="0"/>
        </a:p>
      </dgm:t>
    </dgm:pt>
    <dgm:pt modelId="{9989A5A7-7D9E-704E-B493-556CEFCC509A}" type="parTrans" cxnId="{88266939-E102-BF42-80A1-9FC8C050EA50}">
      <dgm:prSet/>
      <dgm:spPr/>
      <dgm:t>
        <a:bodyPr/>
        <a:lstStyle/>
        <a:p>
          <a:endParaRPr lang="en-GB"/>
        </a:p>
      </dgm:t>
    </dgm:pt>
    <dgm:pt modelId="{77DA9E1B-BDDE-FD42-BC7D-1ABC20A63DDA}" type="sibTrans" cxnId="{88266939-E102-BF42-80A1-9FC8C050EA50}">
      <dgm:prSet/>
      <dgm:spPr/>
      <dgm:t>
        <a:bodyPr/>
        <a:lstStyle/>
        <a:p>
          <a:endParaRPr lang="en-GB"/>
        </a:p>
      </dgm:t>
    </dgm:pt>
    <dgm:pt modelId="{66B2AA29-E427-AC4D-8E92-F0B40ACA1665}">
      <dgm:prSet custT="1"/>
      <dgm:spPr/>
      <dgm:t>
        <a:bodyPr/>
        <a:lstStyle/>
        <a:p>
          <a:r>
            <a:rPr lang="en-GB" sz="2400" dirty="0" err="1"/>
            <a:t>Heeft</a:t>
          </a:r>
          <a:r>
            <a:rPr lang="en-GB" sz="2400" dirty="0"/>
            <a:t> </a:t>
          </a:r>
          <a:r>
            <a:rPr lang="en-GB" sz="2400" dirty="0" err="1"/>
            <a:t>attributen</a:t>
          </a:r>
          <a:r>
            <a:rPr lang="en-GB" sz="2400" dirty="0"/>
            <a:t>, </a:t>
          </a:r>
          <a:r>
            <a:rPr lang="en-GB" sz="2400" dirty="0" err="1"/>
            <a:t>operaties</a:t>
          </a:r>
          <a:r>
            <a:rPr lang="en-GB" sz="2400" dirty="0"/>
            <a:t>, </a:t>
          </a:r>
          <a:r>
            <a:rPr lang="en-GB" sz="2400" dirty="0" err="1"/>
            <a:t>associaties</a:t>
          </a:r>
          <a:r>
            <a:rPr lang="en-GB" sz="2400" dirty="0"/>
            <a:t> met </a:t>
          </a:r>
          <a:r>
            <a:rPr lang="en-GB" sz="2400" dirty="0" err="1"/>
            <a:t>andere</a:t>
          </a:r>
          <a:r>
            <a:rPr lang="en-GB" sz="2400" dirty="0"/>
            <a:t> </a:t>
          </a:r>
          <a:r>
            <a:rPr lang="en-GB" sz="2400" dirty="0" err="1"/>
            <a:t>rollen</a:t>
          </a:r>
          <a:endParaRPr lang="en-BE" sz="2400" dirty="0"/>
        </a:p>
      </dgm:t>
    </dgm:pt>
    <dgm:pt modelId="{B484FE54-20EF-3345-AEFF-B524B382C87C}" type="parTrans" cxnId="{BDD1092C-5EA9-0A46-A32D-9B7796A6CB99}">
      <dgm:prSet/>
      <dgm:spPr/>
      <dgm:t>
        <a:bodyPr/>
        <a:lstStyle/>
        <a:p>
          <a:endParaRPr lang="en-GB"/>
        </a:p>
      </dgm:t>
    </dgm:pt>
    <dgm:pt modelId="{D82049FB-DA2D-634B-A067-7B29C23315EA}" type="sibTrans" cxnId="{BDD1092C-5EA9-0A46-A32D-9B7796A6CB99}">
      <dgm:prSet/>
      <dgm:spPr/>
      <dgm:t>
        <a:bodyPr/>
        <a:lstStyle/>
        <a:p>
          <a:endParaRPr lang="en-GB"/>
        </a:p>
      </dgm:t>
    </dgm:pt>
    <dgm:pt modelId="{5165D0CE-15E4-8443-B9D5-7A592851AD62}">
      <dgm:prSet custT="1"/>
      <dgm:spPr/>
      <dgm:t>
        <a:bodyPr/>
        <a:lstStyle/>
        <a:p>
          <a:r>
            <a:rPr lang="en-GB" sz="2400" dirty="0" err="1"/>
            <a:t>Deelverzameling</a:t>
          </a:r>
          <a:r>
            <a:rPr lang="en-GB" sz="2400" dirty="0"/>
            <a:t> van </a:t>
          </a:r>
          <a:r>
            <a:rPr lang="en-GB" sz="2400" dirty="0" err="1"/>
            <a:t>eigenschappen</a:t>
          </a:r>
          <a:r>
            <a:rPr lang="en-GB" sz="2400" dirty="0"/>
            <a:t> </a:t>
          </a:r>
          <a:r>
            <a:rPr lang="en-GB" sz="2400" dirty="0" err="1"/>
            <a:t>klasse</a:t>
          </a:r>
          <a:endParaRPr lang="en-BE" sz="2400" dirty="0"/>
        </a:p>
      </dgm:t>
    </dgm:pt>
    <dgm:pt modelId="{8B4D674B-219A-FD43-8F5A-54475C73AEAD}" type="parTrans" cxnId="{8F3F9800-F01E-9240-AEF9-2B5BDE2DEE7B}">
      <dgm:prSet/>
      <dgm:spPr/>
      <dgm:t>
        <a:bodyPr/>
        <a:lstStyle/>
        <a:p>
          <a:endParaRPr lang="en-GB"/>
        </a:p>
      </dgm:t>
    </dgm:pt>
    <dgm:pt modelId="{F302191B-B1C5-1B4A-97AE-10F0B806AFDD}" type="sibTrans" cxnId="{8F3F9800-F01E-9240-AEF9-2B5BDE2DEE7B}">
      <dgm:prSet/>
      <dgm:spPr/>
      <dgm:t>
        <a:bodyPr/>
        <a:lstStyle/>
        <a:p>
          <a:endParaRPr lang="en-GB"/>
        </a:p>
      </dgm:t>
    </dgm:pt>
    <dgm:pt modelId="{691A697E-B4A9-C34D-91A4-CFDBCB9A6A47}">
      <dgm:prSet custT="1"/>
      <dgm:spPr/>
      <dgm:t>
        <a:bodyPr/>
        <a:lstStyle/>
        <a:p>
          <a:r>
            <a:rPr lang="en-GB" sz="2400" i="1" dirty="0" err="1"/>
            <a:t>Figuur</a:t>
          </a:r>
          <a:r>
            <a:rPr lang="en-GB" sz="2400" i="1" dirty="0"/>
            <a:t> 10-16</a:t>
          </a:r>
          <a:endParaRPr lang="en-BE" sz="2400" dirty="0"/>
        </a:p>
      </dgm:t>
    </dgm:pt>
    <dgm:pt modelId="{DC436108-1263-394D-B27F-55D8CB4B57F6}" type="parTrans" cxnId="{9BC1F4EB-5E08-FC4E-92E4-D6646E63683D}">
      <dgm:prSet/>
      <dgm:spPr/>
      <dgm:t>
        <a:bodyPr/>
        <a:lstStyle/>
        <a:p>
          <a:endParaRPr lang="en-GB"/>
        </a:p>
      </dgm:t>
    </dgm:pt>
    <dgm:pt modelId="{859FFCE9-7496-0748-9623-1D805C2DE54E}" type="sibTrans" cxnId="{9BC1F4EB-5E08-FC4E-92E4-D6646E63683D}">
      <dgm:prSet/>
      <dgm:spPr/>
      <dgm:t>
        <a:bodyPr/>
        <a:lstStyle/>
        <a:p>
          <a:endParaRPr lang="en-GB"/>
        </a:p>
      </dgm:t>
    </dgm:pt>
    <dgm:pt modelId="{D8923EE9-6360-6041-87CA-001A40F983A5}" type="pres">
      <dgm:prSet presAssocID="{33F4BCBB-691B-F34B-9C3D-2D88D0BD473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0816B70B-21FC-8E48-9F24-C1CF136E454B}" type="pres">
      <dgm:prSet presAssocID="{6623636D-C55E-0841-B52E-A44574415FF3}" presName="composite" presStyleCnt="0"/>
      <dgm:spPr/>
    </dgm:pt>
    <dgm:pt modelId="{6ADDF18F-AA0D-624D-AD70-45382D4B6074}" type="pres">
      <dgm:prSet presAssocID="{6623636D-C55E-0841-B52E-A44574415FF3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50196AF-DD66-2640-AA18-09352752C29D}" type="pres">
      <dgm:prSet presAssocID="{6623636D-C55E-0841-B52E-A44574415FF3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87FF57B-4FBB-CF43-98A2-3606F77AAB47}" type="presOf" srcId="{33F4BCBB-691B-F34B-9C3D-2D88D0BD473E}" destId="{D8923EE9-6360-6041-87CA-001A40F983A5}" srcOrd="0" destOrd="0" presId="urn:microsoft.com/office/officeart/2005/8/layout/chevron2"/>
    <dgm:cxn modelId="{9BC1F4EB-5E08-FC4E-92E4-D6646E63683D}" srcId="{5165D0CE-15E4-8443-B9D5-7A592851AD62}" destId="{691A697E-B4A9-C34D-91A4-CFDBCB9A6A47}" srcOrd="0" destOrd="0" parTransId="{DC436108-1263-394D-B27F-55D8CB4B57F6}" sibTransId="{859FFCE9-7496-0748-9623-1D805C2DE54E}"/>
    <dgm:cxn modelId="{88266939-E102-BF42-80A1-9FC8C050EA50}" srcId="{6623636D-C55E-0841-B52E-A44574415FF3}" destId="{747AE009-CE02-6147-86B0-85376A9FBA6D}" srcOrd="0" destOrd="0" parTransId="{9989A5A7-7D9E-704E-B493-556CEFCC509A}" sibTransId="{77DA9E1B-BDDE-FD42-BC7D-1ABC20A63DDA}"/>
    <dgm:cxn modelId="{BDD1092C-5EA9-0A46-A32D-9B7796A6CB99}" srcId="{747AE009-CE02-6147-86B0-85376A9FBA6D}" destId="{66B2AA29-E427-AC4D-8E92-F0B40ACA1665}" srcOrd="0" destOrd="0" parTransId="{B484FE54-20EF-3345-AEFF-B524B382C87C}" sibTransId="{D82049FB-DA2D-634B-A067-7B29C23315EA}"/>
    <dgm:cxn modelId="{16A1C774-C87E-5E48-81D2-ABAB593361CB}" type="presOf" srcId="{66B2AA29-E427-AC4D-8E92-F0B40ACA1665}" destId="{150196AF-DD66-2640-AA18-09352752C29D}" srcOrd="0" destOrd="1" presId="urn:microsoft.com/office/officeart/2005/8/layout/chevron2"/>
    <dgm:cxn modelId="{1C0B7DD8-D83C-2540-9793-120A97641013}" type="presOf" srcId="{747AE009-CE02-6147-86B0-85376A9FBA6D}" destId="{150196AF-DD66-2640-AA18-09352752C29D}" srcOrd="0" destOrd="0" presId="urn:microsoft.com/office/officeart/2005/8/layout/chevron2"/>
    <dgm:cxn modelId="{9D5B997E-965F-1B4B-99FF-E47E1688089F}" type="presOf" srcId="{6623636D-C55E-0841-B52E-A44574415FF3}" destId="{6ADDF18F-AA0D-624D-AD70-45382D4B6074}" srcOrd="0" destOrd="0" presId="urn:microsoft.com/office/officeart/2005/8/layout/chevron2"/>
    <dgm:cxn modelId="{8F3F9800-F01E-9240-AEF9-2B5BDE2DEE7B}" srcId="{6623636D-C55E-0841-B52E-A44574415FF3}" destId="{5165D0CE-15E4-8443-B9D5-7A592851AD62}" srcOrd="1" destOrd="0" parTransId="{8B4D674B-219A-FD43-8F5A-54475C73AEAD}" sibTransId="{F302191B-B1C5-1B4A-97AE-10F0B806AFDD}"/>
    <dgm:cxn modelId="{61AF3B7C-B534-F540-A00D-69EDCD767EAE}" srcId="{33F4BCBB-691B-F34B-9C3D-2D88D0BD473E}" destId="{6623636D-C55E-0841-B52E-A44574415FF3}" srcOrd="0" destOrd="0" parTransId="{AE327BDA-4266-4C45-9C60-7F938127546A}" sibTransId="{DF892D47-7C8F-5B42-9E08-B896EDD72E76}"/>
    <dgm:cxn modelId="{A9707AA9-D120-CE4E-BF80-A9774BAE79F1}" type="presOf" srcId="{691A697E-B4A9-C34D-91A4-CFDBCB9A6A47}" destId="{150196AF-DD66-2640-AA18-09352752C29D}" srcOrd="0" destOrd="3" presId="urn:microsoft.com/office/officeart/2005/8/layout/chevron2"/>
    <dgm:cxn modelId="{D9D17680-746C-244D-BAE7-1CEDE9E24B9C}" type="presOf" srcId="{5165D0CE-15E4-8443-B9D5-7A592851AD62}" destId="{150196AF-DD66-2640-AA18-09352752C29D}" srcOrd="0" destOrd="2" presId="urn:microsoft.com/office/officeart/2005/8/layout/chevron2"/>
    <dgm:cxn modelId="{DF405C48-8871-A84F-AB50-83C99B3825A2}" type="presParOf" srcId="{D8923EE9-6360-6041-87CA-001A40F983A5}" destId="{0816B70B-21FC-8E48-9F24-C1CF136E454B}" srcOrd="0" destOrd="0" presId="urn:microsoft.com/office/officeart/2005/8/layout/chevron2"/>
    <dgm:cxn modelId="{2C037392-C9BB-3D41-B573-433E76107D32}" type="presParOf" srcId="{0816B70B-21FC-8E48-9F24-C1CF136E454B}" destId="{6ADDF18F-AA0D-624D-AD70-45382D4B6074}" srcOrd="0" destOrd="0" presId="urn:microsoft.com/office/officeart/2005/8/layout/chevron2"/>
    <dgm:cxn modelId="{A79CA3C3-D036-CA48-A74F-42048F0653FE}" type="presParOf" srcId="{0816B70B-21FC-8E48-9F24-C1CF136E454B}" destId="{150196AF-DD66-2640-AA18-09352752C2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F4A94D-504A-C542-981B-EA5F8E46CC9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ED43E62-C1A7-2646-B250-D6DF219F1033}">
      <dgm:prSet/>
      <dgm:spPr/>
      <dgm:t>
        <a:bodyPr/>
        <a:lstStyle/>
        <a:p>
          <a:r>
            <a:rPr lang="en-US" dirty="0"/>
            <a:t>Object</a:t>
          </a:r>
          <a:endParaRPr lang="en-BE" dirty="0"/>
        </a:p>
      </dgm:t>
    </dgm:pt>
    <dgm:pt modelId="{12AC8F8F-9138-034E-92D6-CC4AB38A3E9D}" type="parTrans" cxnId="{ECD06C91-D7C2-5346-AAE9-19AFBDC044CE}">
      <dgm:prSet/>
      <dgm:spPr/>
      <dgm:t>
        <a:bodyPr/>
        <a:lstStyle/>
        <a:p>
          <a:endParaRPr lang="en-GB"/>
        </a:p>
      </dgm:t>
    </dgm:pt>
    <dgm:pt modelId="{DCAF43B8-631E-A44A-802B-9D35C5DB9944}" type="sibTrans" cxnId="{ECD06C91-D7C2-5346-AAE9-19AFBDC044CE}">
      <dgm:prSet/>
      <dgm:spPr/>
      <dgm:t>
        <a:bodyPr/>
        <a:lstStyle/>
        <a:p>
          <a:endParaRPr lang="en-GB"/>
        </a:p>
      </dgm:t>
    </dgm:pt>
    <dgm:pt modelId="{DAFA42F3-AE79-BC4C-A100-A89F905E601B}">
      <dgm:prSet custT="1"/>
      <dgm:spPr/>
      <dgm:t>
        <a:bodyPr/>
        <a:lstStyle/>
        <a:p>
          <a:r>
            <a:rPr lang="fr-BE" sz="2400" dirty="0" err="1"/>
            <a:t>Rechthoek</a:t>
          </a:r>
          <a:r>
            <a:rPr lang="fr-BE" sz="2400" dirty="0"/>
            <a:t> met </a:t>
          </a:r>
          <a:r>
            <a:rPr lang="fr-BE" sz="2400" dirty="0" err="1"/>
            <a:t>naam</a:t>
          </a:r>
          <a:r>
            <a:rPr lang="fr-BE" sz="2400" dirty="0"/>
            <a:t> </a:t>
          </a:r>
          <a:r>
            <a:rPr lang="fr-BE" sz="2400" dirty="0" err="1"/>
            <a:t>object</a:t>
          </a:r>
          <a:endParaRPr lang="en-BE" sz="2400" dirty="0"/>
        </a:p>
      </dgm:t>
    </dgm:pt>
    <dgm:pt modelId="{DA4FA399-9A1C-7140-B1F1-FC598D55ACC3}" type="parTrans" cxnId="{4B8858F7-C2B1-4349-ACF9-AFB528E3BF60}">
      <dgm:prSet/>
      <dgm:spPr/>
      <dgm:t>
        <a:bodyPr/>
        <a:lstStyle/>
        <a:p>
          <a:endParaRPr lang="en-GB"/>
        </a:p>
      </dgm:t>
    </dgm:pt>
    <dgm:pt modelId="{F6620789-9770-EC4D-BA7E-41B0F78561C3}" type="sibTrans" cxnId="{4B8858F7-C2B1-4349-ACF9-AFB528E3BF60}">
      <dgm:prSet/>
      <dgm:spPr/>
      <dgm:t>
        <a:bodyPr/>
        <a:lstStyle/>
        <a:p>
          <a:endParaRPr lang="en-GB"/>
        </a:p>
      </dgm:t>
    </dgm:pt>
    <dgm:pt modelId="{F7AA29EC-8DBA-DC4A-9A86-32CB802679E9}">
      <dgm:prSet custT="1"/>
      <dgm:spPr/>
      <dgm:t>
        <a:bodyPr/>
        <a:lstStyle/>
        <a:p>
          <a:r>
            <a:rPr lang="fr-BE" sz="2400" dirty="0"/>
            <a:t>Object </a:t>
          </a:r>
          <a:r>
            <a:rPr lang="fr-BE" sz="2400" dirty="0" err="1"/>
            <a:t>dat</a:t>
          </a:r>
          <a:r>
            <a:rPr lang="fr-BE" sz="2400" dirty="0"/>
            <a:t> </a:t>
          </a:r>
          <a:r>
            <a:rPr lang="fr-BE" sz="2400" dirty="0" err="1"/>
            <a:t>interageert</a:t>
          </a:r>
          <a:r>
            <a:rPr lang="fr-BE" sz="2400" dirty="0"/>
            <a:t> met </a:t>
          </a:r>
          <a:r>
            <a:rPr lang="fr-BE" sz="2400" dirty="0" err="1"/>
            <a:t>een</a:t>
          </a:r>
          <a:r>
            <a:rPr lang="fr-BE" sz="2400" dirty="0"/>
            <a:t> </a:t>
          </a:r>
          <a:r>
            <a:rPr lang="fr-BE" sz="2400" dirty="0" err="1"/>
            <a:t>ander</a:t>
          </a:r>
          <a:r>
            <a:rPr lang="fr-BE" sz="2400" dirty="0"/>
            <a:t> </a:t>
          </a:r>
          <a:r>
            <a:rPr lang="fr-BE" sz="2400" dirty="0" err="1"/>
            <a:t>object</a:t>
          </a:r>
          <a:r>
            <a:rPr lang="fr-BE" sz="2400" dirty="0"/>
            <a:t> en </a:t>
          </a:r>
          <a:r>
            <a:rPr lang="fr-BE" sz="2400" dirty="0" err="1"/>
            <a:t>events</a:t>
          </a:r>
          <a:r>
            <a:rPr lang="fr-BE" sz="2400" dirty="0"/>
            <a:t>/messages </a:t>
          </a:r>
          <a:r>
            <a:rPr lang="fr-BE" sz="2400" dirty="0" err="1"/>
            <a:t>ontvangt</a:t>
          </a:r>
          <a:r>
            <a:rPr lang="fr-BE" sz="2400" dirty="0"/>
            <a:t>/</a:t>
          </a:r>
          <a:r>
            <a:rPr lang="fr-BE" sz="2400" dirty="0" err="1"/>
            <a:t>stuurt</a:t>
          </a:r>
          <a:endParaRPr lang="en-BE" sz="2400" dirty="0"/>
        </a:p>
      </dgm:t>
    </dgm:pt>
    <dgm:pt modelId="{073F7CDF-DA57-234A-B99A-C70F6CE3FC39}" type="parTrans" cxnId="{9A1DB8D5-847C-C047-B299-7FD7A15C3A4C}">
      <dgm:prSet/>
      <dgm:spPr/>
      <dgm:t>
        <a:bodyPr/>
        <a:lstStyle/>
        <a:p>
          <a:endParaRPr lang="en-GB"/>
        </a:p>
      </dgm:t>
    </dgm:pt>
    <dgm:pt modelId="{0B0AA423-77AB-7B45-A6D9-2BABEEB1C62D}" type="sibTrans" cxnId="{9A1DB8D5-847C-C047-B299-7FD7A15C3A4C}">
      <dgm:prSet/>
      <dgm:spPr/>
      <dgm:t>
        <a:bodyPr/>
        <a:lstStyle/>
        <a:p>
          <a:endParaRPr lang="en-GB"/>
        </a:p>
      </dgm:t>
    </dgm:pt>
    <dgm:pt modelId="{9298A809-6B55-A54C-8C1D-9FD15771070B}">
      <dgm:prSet/>
      <dgm:spPr/>
      <dgm:t>
        <a:bodyPr/>
        <a:lstStyle/>
        <a:p>
          <a:r>
            <a:rPr lang="fr-BE" dirty="0" err="1"/>
            <a:t>Initieel</a:t>
          </a:r>
          <a:r>
            <a:rPr lang="fr-BE" dirty="0"/>
            <a:t> EVENT</a:t>
          </a:r>
          <a:endParaRPr lang="en-BE" dirty="0"/>
        </a:p>
      </dgm:t>
    </dgm:pt>
    <dgm:pt modelId="{77168BCB-5F0F-1A43-B812-0D766BB06B67}" type="parTrans" cxnId="{F88E719A-578B-5E40-A36B-6657A5CEE39A}">
      <dgm:prSet/>
      <dgm:spPr/>
      <dgm:t>
        <a:bodyPr/>
        <a:lstStyle/>
        <a:p>
          <a:endParaRPr lang="en-GB"/>
        </a:p>
      </dgm:t>
    </dgm:pt>
    <dgm:pt modelId="{F452FEE3-420A-6544-A5A7-B5D46BFAC238}" type="sibTrans" cxnId="{F88E719A-578B-5E40-A36B-6657A5CEE39A}">
      <dgm:prSet/>
      <dgm:spPr/>
      <dgm:t>
        <a:bodyPr/>
        <a:lstStyle/>
        <a:p>
          <a:endParaRPr lang="en-GB"/>
        </a:p>
      </dgm:t>
    </dgm:pt>
    <dgm:pt modelId="{C53CCEB5-4E98-8044-A52C-A026201CE31C}">
      <dgm:prSet custT="1"/>
      <dgm:spPr/>
      <dgm:t>
        <a:bodyPr/>
        <a:lstStyle/>
        <a:p>
          <a:r>
            <a:rPr lang="fr-BE" sz="2800" dirty="0" err="1"/>
            <a:t>Initieel</a:t>
          </a:r>
          <a:r>
            <a:rPr lang="fr-BE" sz="2800" dirty="0"/>
            <a:t> </a:t>
          </a:r>
          <a:r>
            <a:rPr lang="fr-BE" sz="2800" dirty="0" err="1"/>
            <a:t>event</a:t>
          </a:r>
          <a:r>
            <a:rPr lang="fr-BE" sz="2800" dirty="0"/>
            <a:t> </a:t>
          </a:r>
          <a:r>
            <a:rPr lang="fr-BE" sz="2800" dirty="0" err="1"/>
            <a:t>verzonden</a:t>
          </a:r>
          <a:r>
            <a:rPr lang="fr-BE" sz="2800" dirty="0"/>
            <a:t> </a:t>
          </a:r>
          <a:r>
            <a:rPr lang="fr-BE" sz="2800" dirty="0" err="1"/>
            <a:t>door</a:t>
          </a:r>
          <a:r>
            <a:rPr lang="fr-BE" sz="2800" dirty="0"/>
            <a:t> </a:t>
          </a:r>
          <a:r>
            <a:rPr lang="fr-BE" sz="2800" dirty="0" err="1"/>
            <a:t>actor</a:t>
          </a:r>
          <a:r>
            <a:rPr lang="fr-BE" sz="2800" dirty="0"/>
            <a:t> </a:t>
          </a:r>
          <a:r>
            <a:rPr lang="fr-BE" sz="2800" dirty="0" err="1"/>
            <a:t>naar</a:t>
          </a:r>
          <a:r>
            <a:rPr lang="fr-BE" sz="2800" dirty="0"/>
            <a:t> </a:t>
          </a:r>
          <a:r>
            <a:rPr lang="fr-BE" sz="2800" dirty="0" err="1"/>
            <a:t>een</a:t>
          </a:r>
          <a:r>
            <a:rPr lang="fr-BE" sz="2800" dirty="0"/>
            <a:t> </a:t>
          </a:r>
          <a:r>
            <a:rPr lang="fr-BE" sz="2800" dirty="0" err="1"/>
            <a:t>object</a:t>
          </a:r>
          <a:endParaRPr lang="en-BE" sz="2800" dirty="0"/>
        </a:p>
      </dgm:t>
    </dgm:pt>
    <dgm:pt modelId="{7B70CE74-9E59-414A-AC6D-F41525724F4D}" type="parTrans" cxnId="{65507450-E12C-754A-9409-A80D3A34EF51}">
      <dgm:prSet/>
      <dgm:spPr/>
      <dgm:t>
        <a:bodyPr/>
        <a:lstStyle/>
        <a:p>
          <a:endParaRPr lang="en-GB"/>
        </a:p>
      </dgm:t>
    </dgm:pt>
    <dgm:pt modelId="{3079A44A-1E95-D845-9A42-10863BBC662D}" type="sibTrans" cxnId="{65507450-E12C-754A-9409-A80D3A34EF51}">
      <dgm:prSet/>
      <dgm:spPr/>
      <dgm:t>
        <a:bodyPr/>
        <a:lstStyle/>
        <a:p>
          <a:endParaRPr lang="en-GB"/>
        </a:p>
      </dgm:t>
    </dgm:pt>
    <dgm:pt modelId="{3B708ED0-4DD6-6A43-BB6A-F0D6711E9457}" type="pres">
      <dgm:prSet presAssocID="{0BF4A94D-504A-C542-981B-EA5F8E46CC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37923ACF-ADD2-B342-9D37-9F227F98708C}" type="pres">
      <dgm:prSet presAssocID="{DED43E62-C1A7-2646-B250-D6DF219F1033}" presName="root" presStyleCnt="0"/>
      <dgm:spPr/>
    </dgm:pt>
    <dgm:pt modelId="{B1C863AB-E9B0-F644-B5D3-66D066C38D13}" type="pres">
      <dgm:prSet presAssocID="{DED43E62-C1A7-2646-B250-D6DF219F1033}" presName="rootComposite" presStyleCnt="0"/>
      <dgm:spPr/>
    </dgm:pt>
    <dgm:pt modelId="{23E35A35-E15C-5849-9A95-E8BB48B5105B}" type="pres">
      <dgm:prSet presAssocID="{DED43E62-C1A7-2646-B250-D6DF219F1033}" presName="rootText" presStyleLbl="node1" presStyleIdx="0" presStyleCnt="2"/>
      <dgm:spPr/>
      <dgm:t>
        <a:bodyPr/>
        <a:lstStyle/>
        <a:p>
          <a:endParaRPr lang="nl-NL"/>
        </a:p>
      </dgm:t>
    </dgm:pt>
    <dgm:pt modelId="{EF5035AA-BAB1-554E-A2CE-87F6A1F95364}" type="pres">
      <dgm:prSet presAssocID="{DED43E62-C1A7-2646-B250-D6DF219F1033}" presName="rootConnector" presStyleLbl="node1" presStyleIdx="0" presStyleCnt="2"/>
      <dgm:spPr/>
      <dgm:t>
        <a:bodyPr/>
        <a:lstStyle/>
        <a:p>
          <a:endParaRPr lang="nl-NL"/>
        </a:p>
      </dgm:t>
    </dgm:pt>
    <dgm:pt modelId="{111A9C65-6165-2F44-98EE-F449E5F08CF6}" type="pres">
      <dgm:prSet presAssocID="{DED43E62-C1A7-2646-B250-D6DF219F1033}" presName="childShape" presStyleCnt="0"/>
      <dgm:spPr/>
    </dgm:pt>
    <dgm:pt modelId="{EA8744C3-D6A3-6941-95CC-6CC0ADF5895A}" type="pres">
      <dgm:prSet presAssocID="{DA4FA399-9A1C-7140-B1F1-FC598D55ACC3}" presName="Name13" presStyleLbl="parChTrans1D2" presStyleIdx="0" presStyleCnt="3"/>
      <dgm:spPr/>
      <dgm:t>
        <a:bodyPr/>
        <a:lstStyle/>
        <a:p>
          <a:endParaRPr lang="nl-NL"/>
        </a:p>
      </dgm:t>
    </dgm:pt>
    <dgm:pt modelId="{17C7D889-A75C-3C47-B89E-22A287343611}" type="pres">
      <dgm:prSet presAssocID="{DAFA42F3-AE79-BC4C-A100-A89F905E601B}" presName="childText" presStyleLbl="bgAcc1" presStyleIdx="0" presStyleCnt="3" custScaleX="14662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AE677F5-586F-3F44-B51A-3CBE91F8B2EC}" type="pres">
      <dgm:prSet presAssocID="{073F7CDF-DA57-234A-B99A-C70F6CE3FC39}" presName="Name13" presStyleLbl="parChTrans1D2" presStyleIdx="1" presStyleCnt="3"/>
      <dgm:spPr/>
      <dgm:t>
        <a:bodyPr/>
        <a:lstStyle/>
        <a:p>
          <a:endParaRPr lang="nl-NL"/>
        </a:p>
      </dgm:t>
    </dgm:pt>
    <dgm:pt modelId="{462CB74F-F676-2747-BEA8-5B282C20A1D4}" type="pres">
      <dgm:prSet presAssocID="{F7AA29EC-8DBA-DC4A-9A86-32CB802679E9}" presName="childText" presStyleLbl="bgAcc1" presStyleIdx="1" presStyleCnt="3" custScaleX="27233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D5A6FAA-16AB-3D49-ACF6-580E17FBD9B7}" type="pres">
      <dgm:prSet presAssocID="{9298A809-6B55-A54C-8C1D-9FD15771070B}" presName="root" presStyleCnt="0"/>
      <dgm:spPr/>
    </dgm:pt>
    <dgm:pt modelId="{27B57AEB-49EA-DA46-8838-DE7B94773384}" type="pres">
      <dgm:prSet presAssocID="{9298A809-6B55-A54C-8C1D-9FD15771070B}" presName="rootComposite" presStyleCnt="0"/>
      <dgm:spPr/>
    </dgm:pt>
    <dgm:pt modelId="{5590D324-0584-9D40-B384-785F8489B541}" type="pres">
      <dgm:prSet presAssocID="{9298A809-6B55-A54C-8C1D-9FD15771070B}" presName="rootText" presStyleLbl="node1" presStyleIdx="1" presStyleCnt="2" custLinFactNeighborX="3926" custLinFactNeighborY="-126"/>
      <dgm:spPr/>
      <dgm:t>
        <a:bodyPr/>
        <a:lstStyle/>
        <a:p>
          <a:endParaRPr lang="nl-NL"/>
        </a:p>
      </dgm:t>
    </dgm:pt>
    <dgm:pt modelId="{76FE9033-B28A-F04C-BE47-5280CACCBB18}" type="pres">
      <dgm:prSet presAssocID="{9298A809-6B55-A54C-8C1D-9FD15771070B}" presName="rootConnector" presStyleLbl="node1" presStyleIdx="1" presStyleCnt="2"/>
      <dgm:spPr/>
      <dgm:t>
        <a:bodyPr/>
        <a:lstStyle/>
        <a:p>
          <a:endParaRPr lang="nl-NL"/>
        </a:p>
      </dgm:t>
    </dgm:pt>
    <dgm:pt modelId="{3BE105D8-6EB0-7644-BE28-4440629273FB}" type="pres">
      <dgm:prSet presAssocID="{9298A809-6B55-A54C-8C1D-9FD15771070B}" presName="childShape" presStyleCnt="0"/>
      <dgm:spPr/>
    </dgm:pt>
    <dgm:pt modelId="{771035F1-48F4-A549-BF60-49C00C71EFE0}" type="pres">
      <dgm:prSet presAssocID="{7B70CE74-9E59-414A-AC6D-F41525724F4D}" presName="Name13" presStyleLbl="parChTrans1D2" presStyleIdx="2" presStyleCnt="3"/>
      <dgm:spPr/>
      <dgm:t>
        <a:bodyPr/>
        <a:lstStyle/>
        <a:p>
          <a:endParaRPr lang="nl-NL"/>
        </a:p>
      </dgm:t>
    </dgm:pt>
    <dgm:pt modelId="{0F4313FC-5E44-B14A-8CA3-AB051542717E}" type="pres">
      <dgm:prSet presAssocID="{C53CCEB5-4E98-8044-A52C-A026201CE31C}" presName="childText" presStyleLbl="bgAcc1" presStyleIdx="2" presStyleCnt="3" custScaleX="206960" custScaleY="160075" custLinFactNeighborX="8818" custLinFactNeighborY="1289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1C074C16-01D2-B740-86BE-45E715CC8BAA}" type="presOf" srcId="{C53CCEB5-4E98-8044-A52C-A026201CE31C}" destId="{0F4313FC-5E44-B14A-8CA3-AB051542717E}" srcOrd="0" destOrd="0" presId="urn:microsoft.com/office/officeart/2005/8/layout/hierarchy3"/>
    <dgm:cxn modelId="{ECD06C91-D7C2-5346-AAE9-19AFBDC044CE}" srcId="{0BF4A94D-504A-C542-981B-EA5F8E46CC9B}" destId="{DED43E62-C1A7-2646-B250-D6DF219F1033}" srcOrd="0" destOrd="0" parTransId="{12AC8F8F-9138-034E-92D6-CC4AB38A3E9D}" sibTransId="{DCAF43B8-631E-A44A-802B-9D35C5DB9944}"/>
    <dgm:cxn modelId="{26CA30E3-9F7F-514D-A9E9-A148C0701B5E}" type="presOf" srcId="{7B70CE74-9E59-414A-AC6D-F41525724F4D}" destId="{771035F1-48F4-A549-BF60-49C00C71EFE0}" srcOrd="0" destOrd="0" presId="urn:microsoft.com/office/officeart/2005/8/layout/hierarchy3"/>
    <dgm:cxn modelId="{62BD0ADC-70C2-F442-97E8-73EFEE7D6252}" type="presOf" srcId="{DED43E62-C1A7-2646-B250-D6DF219F1033}" destId="{EF5035AA-BAB1-554E-A2CE-87F6A1F95364}" srcOrd="1" destOrd="0" presId="urn:microsoft.com/office/officeart/2005/8/layout/hierarchy3"/>
    <dgm:cxn modelId="{56030AB4-AAF3-EF4E-B6A0-B222FF13DA8E}" type="presOf" srcId="{DAFA42F3-AE79-BC4C-A100-A89F905E601B}" destId="{17C7D889-A75C-3C47-B89E-22A287343611}" srcOrd="0" destOrd="0" presId="urn:microsoft.com/office/officeart/2005/8/layout/hierarchy3"/>
    <dgm:cxn modelId="{9366F5A1-0F37-0949-BAF0-9E304A7E5C02}" type="presOf" srcId="{9298A809-6B55-A54C-8C1D-9FD15771070B}" destId="{76FE9033-B28A-F04C-BE47-5280CACCBB18}" srcOrd="1" destOrd="0" presId="urn:microsoft.com/office/officeart/2005/8/layout/hierarchy3"/>
    <dgm:cxn modelId="{8B9155AD-424F-984E-B14E-9432E331A53F}" type="presOf" srcId="{9298A809-6B55-A54C-8C1D-9FD15771070B}" destId="{5590D324-0584-9D40-B384-785F8489B541}" srcOrd="0" destOrd="0" presId="urn:microsoft.com/office/officeart/2005/8/layout/hierarchy3"/>
    <dgm:cxn modelId="{F88E719A-578B-5E40-A36B-6657A5CEE39A}" srcId="{0BF4A94D-504A-C542-981B-EA5F8E46CC9B}" destId="{9298A809-6B55-A54C-8C1D-9FD15771070B}" srcOrd="1" destOrd="0" parTransId="{77168BCB-5F0F-1A43-B812-0D766BB06B67}" sibTransId="{F452FEE3-420A-6544-A5A7-B5D46BFAC238}"/>
    <dgm:cxn modelId="{55450788-F52B-6E42-857B-9C29A057092F}" type="presOf" srcId="{073F7CDF-DA57-234A-B99A-C70F6CE3FC39}" destId="{5AE677F5-586F-3F44-B51A-3CBE91F8B2EC}" srcOrd="0" destOrd="0" presId="urn:microsoft.com/office/officeart/2005/8/layout/hierarchy3"/>
    <dgm:cxn modelId="{0574240F-14FC-EC4C-AA34-54CF5735F649}" type="presOf" srcId="{DA4FA399-9A1C-7140-B1F1-FC598D55ACC3}" destId="{EA8744C3-D6A3-6941-95CC-6CC0ADF5895A}" srcOrd="0" destOrd="0" presId="urn:microsoft.com/office/officeart/2005/8/layout/hierarchy3"/>
    <dgm:cxn modelId="{AC0DCE25-140B-7042-ABEF-89422C5E7B6F}" type="presOf" srcId="{F7AA29EC-8DBA-DC4A-9A86-32CB802679E9}" destId="{462CB74F-F676-2747-BEA8-5B282C20A1D4}" srcOrd="0" destOrd="0" presId="urn:microsoft.com/office/officeart/2005/8/layout/hierarchy3"/>
    <dgm:cxn modelId="{7AC23CF3-055B-8840-A2DA-FD35198401F8}" type="presOf" srcId="{0BF4A94D-504A-C542-981B-EA5F8E46CC9B}" destId="{3B708ED0-4DD6-6A43-BB6A-F0D6711E9457}" srcOrd="0" destOrd="0" presId="urn:microsoft.com/office/officeart/2005/8/layout/hierarchy3"/>
    <dgm:cxn modelId="{26FE8C3B-0858-744C-AFEF-FA43F3244734}" type="presOf" srcId="{DED43E62-C1A7-2646-B250-D6DF219F1033}" destId="{23E35A35-E15C-5849-9A95-E8BB48B5105B}" srcOrd="0" destOrd="0" presId="urn:microsoft.com/office/officeart/2005/8/layout/hierarchy3"/>
    <dgm:cxn modelId="{65507450-E12C-754A-9409-A80D3A34EF51}" srcId="{9298A809-6B55-A54C-8C1D-9FD15771070B}" destId="{C53CCEB5-4E98-8044-A52C-A026201CE31C}" srcOrd="0" destOrd="0" parTransId="{7B70CE74-9E59-414A-AC6D-F41525724F4D}" sibTransId="{3079A44A-1E95-D845-9A42-10863BBC662D}"/>
    <dgm:cxn modelId="{9A1DB8D5-847C-C047-B299-7FD7A15C3A4C}" srcId="{DED43E62-C1A7-2646-B250-D6DF219F1033}" destId="{F7AA29EC-8DBA-DC4A-9A86-32CB802679E9}" srcOrd="1" destOrd="0" parTransId="{073F7CDF-DA57-234A-B99A-C70F6CE3FC39}" sibTransId="{0B0AA423-77AB-7B45-A6D9-2BABEEB1C62D}"/>
    <dgm:cxn modelId="{4B8858F7-C2B1-4349-ACF9-AFB528E3BF60}" srcId="{DED43E62-C1A7-2646-B250-D6DF219F1033}" destId="{DAFA42F3-AE79-BC4C-A100-A89F905E601B}" srcOrd="0" destOrd="0" parTransId="{DA4FA399-9A1C-7140-B1F1-FC598D55ACC3}" sibTransId="{F6620789-9770-EC4D-BA7E-41B0F78561C3}"/>
    <dgm:cxn modelId="{FB893030-59CD-CA47-9C26-9B0037950F33}" type="presParOf" srcId="{3B708ED0-4DD6-6A43-BB6A-F0D6711E9457}" destId="{37923ACF-ADD2-B342-9D37-9F227F98708C}" srcOrd="0" destOrd="0" presId="urn:microsoft.com/office/officeart/2005/8/layout/hierarchy3"/>
    <dgm:cxn modelId="{FC4A7C03-BD29-F54D-A14C-BDA4191CA812}" type="presParOf" srcId="{37923ACF-ADD2-B342-9D37-9F227F98708C}" destId="{B1C863AB-E9B0-F644-B5D3-66D066C38D13}" srcOrd="0" destOrd="0" presId="urn:microsoft.com/office/officeart/2005/8/layout/hierarchy3"/>
    <dgm:cxn modelId="{E9B9388B-3B66-1F48-B495-F4678FF1098A}" type="presParOf" srcId="{B1C863AB-E9B0-F644-B5D3-66D066C38D13}" destId="{23E35A35-E15C-5849-9A95-E8BB48B5105B}" srcOrd="0" destOrd="0" presId="urn:microsoft.com/office/officeart/2005/8/layout/hierarchy3"/>
    <dgm:cxn modelId="{A3471B16-030E-044D-8286-8C1A95C3BA3A}" type="presParOf" srcId="{B1C863AB-E9B0-F644-B5D3-66D066C38D13}" destId="{EF5035AA-BAB1-554E-A2CE-87F6A1F95364}" srcOrd="1" destOrd="0" presId="urn:microsoft.com/office/officeart/2005/8/layout/hierarchy3"/>
    <dgm:cxn modelId="{A43C4F91-0C41-F540-AFD2-2ACF4BFEEAAC}" type="presParOf" srcId="{37923ACF-ADD2-B342-9D37-9F227F98708C}" destId="{111A9C65-6165-2F44-98EE-F449E5F08CF6}" srcOrd="1" destOrd="0" presId="urn:microsoft.com/office/officeart/2005/8/layout/hierarchy3"/>
    <dgm:cxn modelId="{AE0E9F5D-7970-B640-9DA7-822B6AF4F7DB}" type="presParOf" srcId="{111A9C65-6165-2F44-98EE-F449E5F08CF6}" destId="{EA8744C3-D6A3-6941-95CC-6CC0ADF5895A}" srcOrd="0" destOrd="0" presId="urn:microsoft.com/office/officeart/2005/8/layout/hierarchy3"/>
    <dgm:cxn modelId="{7D2E45E9-48FC-1E4D-B492-041C00802F76}" type="presParOf" srcId="{111A9C65-6165-2F44-98EE-F449E5F08CF6}" destId="{17C7D889-A75C-3C47-B89E-22A287343611}" srcOrd="1" destOrd="0" presId="urn:microsoft.com/office/officeart/2005/8/layout/hierarchy3"/>
    <dgm:cxn modelId="{DF6BAE16-EA02-654D-AB9A-23F8BAC6311D}" type="presParOf" srcId="{111A9C65-6165-2F44-98EE-F449E5F08CF6}" destId="{5AE677F5-586F-3F44-B51A-3CBE91F8B2EC}" srcOrd="2" destOrd="0" presId="urn:microsoft.com/office/officeart/2005/8/layout/hierarchy3"/>
    <dgm:cxn modelId="{C081D2EA-6468-1546-9519-E5236E80D0CD}" type="presParOf" srcId="{111A9C65-6165-2F44-98EE-F449E5F08CF6}" destId="{462CB74F-F676-2747-BEA8-5B282C20A1D4}" srcOrd="3" destOrd="0" presId="urn:microsoft.com/office/officeart/2005/8/layout/hierarchy3"/>
    <dgm:cxn modelId="{B8EF6592-AA79-6C48-8C61-D77D42F814F9}" type="presParOf" srcId="{3B708ED0-4DD6-6A43-BB6A-F0D6711E9457}" destId="{7D5A6FAA-16AB-3D49-ACF6-580E17FBD9B7}" srcOrd="1" destOrd="0" presId="urn:microsoft.com/office/officeart/2005/8/layout/hierarchy3"/>
    <dgm:cxn modelId="{FD6280E2-0A0E-C744-A2EE-87393F8A766C}" type="presParOf" srcId="{7D5A6FAA-16AB-3D49-ACF6-580E17FBD9B7}" destId="{27B57AEB-49EA-DA46-8838-DE7B94773384}" srcOrd="0" destOrd="0" presId="urn:microsoft.com/office/officeart/2005/8/layout/hierarchy3"/>
    <dgm:cxn modelId="{4CBB692C-0FA0-124A-A8D7-C6EDFA353E35}" type="presParOf" srcId="{27B57AEB-49EA-DA46-8838-DE7B94773384}" destId="{5590D324-0584-9D40-B384-785F8489B541}" srcOrd="0" destOrd="0" presId="urn:microsoft.com/office/officeart/2005/8/layout/hierarchy3"/>
    <dgm:cxn modelId="{404DF584-8284-3540-BC69-394412EA610E}" type="presParOf" srcId="{27B57AEB-49EA-DA46-8838-DE7B94773384}" destId="{76FE9033-B28A-F04C-BE47-5280CACCBB18}" srcOrd="1" destOrd="0" presId="urn:microsoft.com/office/officeart/2005/8/layout/hierarchy3"/>
    <dgm:cxn modelId="{A5BCC641-11AE-CF45-9617-AD73918811AD}" type="presParOf" srcId="{7D5A6FAA-16AB-3D49-ACF6-580E17FBD9B7}" destId="{3BE105D8-6EB0-7644-BE28-4440629273FB}" srcOrd="1" destOrd="0" presId="urn:microsoft.com/office/officeart/2005/8/layout/hierarchy3"/>
    <dgm:cxn modelId="{0A0D8358-9110-AE42-8AEA-54B3B020C45E}" type="presParOf" srcId="{3BE105D8-6EB0-7644-BE28-4440629273FB}" destId="{771035F1-48F4-A549-BF60-49C00C71EFE0}" srcOrd="0" destOrd="0" presId="urn:microsoft.com/office/officeart/2005/8/layout/hierarchy3"/>
    <dgm:cxn modelId="{DFF1C2FD-739F-8143-83E3-3BD7B58F8916}" type="presParOf" srcId="{3BE105D8-6EB0-7644-BE28-4440629273FB}" destId="{0F4313FC-5E44-B14A-8CA3-AB051542717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76A0D-E5F1-4642-9DC2-8BFB7F402DB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360C12-BA67-CD43-A90E-107E933417AC}">
      <dgm:prSet/>
      <dgm:spPr/>
      <dgm:t>
        <a:bodyPr/>
        <a:lstStyle/>
        <a:p>
          <a:r>
            <a:rPr lang="fr-BE"/>
            <a:t>Interactie</a:t>
          </a:r>
          <a:endParaRPr lang="en-BE"/>
        </a:p>
      </dgm:t>
    </dgm:pt>
    <dgm:pt modelId="{BA758D85-A9F4-4F4A-9F94-A93BE1D1CBD8}" type="parTrans" cxnId="{B95EB555-A3C0-3C44-A12A-B672482E99C6}">
      <dgm:prSet/>
      <dgm:spPr/>
      <dgm:t>
        <a:bodyPr/>
        <a:lstStyle/>
        <a:p>
          <a:endParaRPr lang="en-GB"/>
        </a:p>
      </dgm:t>
    </dgm:pt>
    <dgm:pt modelId="{0A7C796A-158B-924A-9F84-0A10527FC0D2}" type="sibTrans" cxnId="{B95EB555-A3C0-3C44-A12A-B672482E99C6}">
      <dgm:prSet/>
      <dgm:spPr/>
      <dgm:t>
        <a:bodyPr/>
        <a:lstStyle/>
        <a:p>
          <a:endParaRPr lang="en-GB"/>
        </a:p>
      </dgm:t>
    </dgm:pt>
    <dgm:pt modelId="{BBD74394-056E-9B41-A49F-0719D70A4A98}">
      <dgm:prSet/>
      <dgm:spPr/>
      <dgm:t>
        <a:bodyPr/>
        <a:lstStyle/>
        <a:p>
          <a:r>
            <a:rPr lang="fr-BE"/>
            <a:t>Tenminste 1 message</a:t>
          </a:r>
          <a:endParaRPr lang="en-BE"/>
        </a:p>
      </dgm:t>
    </dgm:pt>
    <dgm:pt modelId="{DFDA5C6B-250C-494F-A741-E075781C7AFB}" type="parTrans" cxnId="{F76A25BD-9083-2149-ADE4-4130EFD2E73F}">
      <dgm:prSet/>
      <dgm:spPr/>
      <dgm:t>
        <a:bodyPr/>
        <a:lstStyle/>
        <a:p>
          <a:endParaRPr lang="en-GB"/>
        </a:p>
      </dgm:t>
    </dgm:pt>
    <dgm:pt modelId="{819F18C4-A55F-0441-9133-0BADCE75C715}" type="sibTrans" cxnId="{F76A25BD-9083-2149-ADE4-4130EFD2E73F}">
      <dgm:prSet/>
      <dgm:spPr/>
      <dgm:t>
        <a:bodyPr/>
        <a:lstStyle/>
        <a:p>
          <a:endParaRPr lang="en-GB"/>
        </a:p>
      </dgm:t>
    </dgm:pt>
    <dgm:pt modelId="{D8A311C3-900B-3946-9676-0A96A18B0E45}">
      <dgm:prSet/>
      <dgm:spPr/>
      <dgm:t>
        <a:bodyPr/>
        <a:lstStyle/>
        <a:p>
          <a:r>
            <a:rPr lang="en-US"/>
            <a:t>Interactie tussen objecten, toont relaties aan</a:t>
          </a:r>
          <a:endParaRPr lang="en-BE"/>
        </a:p>
      </dgm:t>
    </dgm:pt>
    <dgm:pt modelId="{BD7EB72D-A9CA-1E4D-A76D-890A7FACDC8E}" type="parTrans" cxnId="{C1E8FEBB-4BA4-7C46-A0C3-3A5AE7331024}">
      <dgm:prSet/>
      <dgm:spPr/>
      <dgm:t>
        <a:bodyPr/>
        <a:lstStyle/>
        <a:p>
          <a:endParaRPr lang="en-GB"/>
        </a:p>
      </dgm:t>
    </dgm:pt>
    <dgm:pt modelId="{AE4909C9-25EF-864A-9E82-240E2ECC7D46}" type="sibTrans" cxnId="{C1E8FEBB-4BA4-7C46-A0C3-3A5AE7331024}">
      <dgm:prSet/>
      <dgm:spPr/>
      <dgm:t>
        <a:bodyPr/>
        <a:lstStyle/>
        <a:p>
          <a:endParaRPr lang="en-GB"/>
        </a:p>
      </dgm:t>
    </dgm:pt>
    <dgm:pt modelId="{6783D29B-4F66-C44D-83A9-696F009633E5}">
      <dgm:prSet/>
      <dgm:spPr/>
      <dgm:t>
        <a:bodyPr/>
        <a:lstStyle/>
        <a:p>
          <a:r>
            <a:rPr lang="fr-BE"/>
            <a:t>Berichten tussen objecten </a:t>
          </a:r>
          <a:endParaRPr lang="en-BE"/>
        </a:p>
      </dgm:t>
    </dgm:pt>
    <dgm:pt modelId="{7D27B901-BD6A-184F-8893-D97080A3D0AD}" type="parTrans" cxnId="{9CFC7C8F-3E51-0649-9A54-7E7203695050}">
      <dgm:prSet/>
      <dgm:spPr/>
      <dgm:t>
        <a:bodyPr/>
        <a:lstStyle/>
        <a:p>
          <a:endParaRPr lang="en-GB"/>
        </a:p>
      </dgm:t>
    </dgm:pt>
    <dgm:pt modelId="{DD08E0C3-3489-1B45-BDC0-87FC6C6AB57A}" type="sibTrans" cxnId="{9CFC7C8F-3E51-0649-9A54-7E7203695050}">
      <dgm:prSet/>
      <dgm:spPr/>
      <dgm:t>
        <a:bodyPr/>
        <a:lstStyle/>
        <a:p>
          <a:endParaRPr lang="en-GB"/>
        </a:p>
      </dgm:t>
    </dgm:pt>
    <dgm:pt modelId="{3964B5D9-0F73-8241-A11D-E3172456EBE5}">
      <dgm:prSet/>
      <dgm:spPr/>
      <dgm:t>
        <a:bodyPr/>
        <a:lstStyle/>
        <a:p>
          <a:r>
            <a:rPr lang="fr-BE"/>
            <a:t>Connector tussen objecten</a:t>
          </a:r>
          <a:endParaRPr lang="en-BE"/>
        </a:p>
      </dgm:t>
    </dgm:pt>
    <dgm:pt modelId="{9AB68A60-7304-B149-859A-E23A162BEEBD}" type="parTrans" cxnId="{9A752555-9653-F744-A97E-C6F522FD0B3B}">
      <dgm:prSet/>
      <dgm:spPr/>
      <dgm:t>
        <a:bodyPr/>
        <a:lstStyle/>
        <a:p>
          <a:endParaRPr lang="en-GB"/>
        </a:p>
      </dgm:t>
    </dgm:pt>
    <dgm:pt modelId="{A51C24E7-E5C5-3B43-B551-E0B29388FFC6}" type="sibTrans" cxnId="{9A752555-9653-F744-A97E-C6F522FD0B3B}">
      <dgm:prSet/>
      <dgm:spPr/>
      <dgm:t>
        <a:bodyPr/>
        <a:lstStyle/>
        <a:p>
          <a:endParaRPr lang="en-GB"/>
        </a:p>
      </dgm:t>
    </dgm:pt>
    <dgm:pt modelId="{72BE8A62-D0B4-7F44-BB72-35A43412175C}">
      <dgm:prSet/>
      <dgm:spPr/>
      <dgm:t>
        <a:bodyPr/>
        <a:lstStyle/>
        <a:p>
          <a:r>
            <a:rPr lang="fr-BE"/>
            <a:t>Gelabeld met </a:t>
          </a:r>
          <a:endParaRPr lang="en-BE"/>
        </a:p>
      </dgm:t>
    </dgm:pt>
    <dgm:pt modelId="{0DA0C7F4-697F-3841-B873-821181E6211E}" type="parTrans" cxnId="{266C9109-D4A9-0D4B-9FEF-FCBC72E94528}">
      <dgm:prSet/>
      <dgm:spPr/>
      <dgm:t>
        <a:bodyPr/>
        <a:lstStyle/>
        <a:p>
          <a:endParaRPr lang="en-GB"/>
        </a:p>
      </dgm:t>
    </dgm:pt>
    <dgm:pt modelId="{E0EB31CB-11E4-5849-983A-16FE849102A8}" type="sibTrans" cxnId="{266C9109-D4A9-0D4B-9FEF-FCBC72E94528}">
      <dgm:prSet/>
      <dgm:spPr/>
      <dgm:t>
        <a:bodyPr/>
        <a:lstStyle/>
        <a:p>
          <a:endParaRPr lang="en-GB"/>
        </a:p>
      </dgm:t>
    </dgm:pt>
    <dgm:pt modelId="{1978C48D-E352-704B-8666-6FDDDA7C30FB}">
      <dgm:prSet/>
      <dgm:spPr/>
      <dgm:t>
        <a:bodyPr/>
        <a:lstStyle/>
        <a:p>
          <a:r>
            <a:rPr lang="en-US"/>
            <a:t>Nummer</a:t>
          </a:r>
          <a:endParaRPr lang="en-BE"/>
        </a:p>
      </dgm:t>
    </dgm:pt>
    <dgm:pt modelId="{06785AA9-FAE4-EC4B-AE92-BC74ED185BC7}" type="parTrans" cxnId="{8483994C-06F0-044B-8CB5-ABCA2207CAFF}">
      <dgm:prSet/>
      <dgm:spPr/>
      <dgm:t>
        <a:bodyPr/>
        <a:lstStyle/>
        <a:p>
          <a:endParaRPr lang="en-GB"/>
        </a:p>
      </dgm:t>
    </dgm:pt>
    <dgm:pt modelId="{C1B2A496-B825-EC48-BD87-B6AE269E515C}" type="sibTrans" cxnId="{8483994C-06F0-044B-8CB5-ABCA2207CAFF}">
      <dgm:prSet/>
      <dgm:spPr/>
      <dgm:t>
        <a:bodyPr/>
        <a:lstStyle/>
        <a:p>
          <a:endParaRPr lang="en-GB"/>
        </a:p>
      </dgm:t>
    </dgm:pt>
    <dgm:pt modelId="{A16CBB7C-D770-5444-A01D-8BA888A1FAA0}">
      <dgm:prSet/>
      <dgm:spPr/>
      <dgm:t>
        <a:bodyPr/>
        <a:lstStyle/>
        <a:p>
          <a:r>
            <a:rPr lang="en-US"/>
            <a:t>Actie/event</a:t>
          </a:r>
          <a:endParaRPr lang="en-BE"/>
        </a:p>
      </dgm:t>
    </dgm:pt>
    <dgm:pt modelId="{A6E8C207-2859-A949-9658-BAFE4ABB8B6A}" type="parTrans" cxnId="{E1FA6421-BD1D-5E44-960B-E99E6DCF1C4E}">
      <dgm:prSet/>
      <dgm:spPr/>
      <dgm:t>
        <a:bodyPr/>
        <a:lstStyle/>
        <a:p>
          <a:endParaRPr lang="en-GB"/>
        </a:p>
      </dgm:t>
    </dgm:pt>
    <dgm:pt modelId="{CE115E2D-01FE-994F-BD14-526EA4C7C0E1}" type="sibTrans" cxnId="{E1FA6421-BD1D-5E44-960B-E99E6DCF1C4E}">
      <dgm:prSet/>
      <dgm:spPr/>
      <dgm:t>
        <a:bodyPr/>
        <a:lstStyle/>
        <a:p>
          <a:endParaRPr lang="en-GB"/>
        </a:p>
      </dgm:t>
    </dgm:pt>
    <dgm:pt modelId="{2562D1BF-8880-7D44-AD03-2C3437604A84}">
      <dgm:prSet/>
      <dgm:spPr/>
      <dgm:t>
        <a:bodyPr/>
        <a:lstStyle/>
        <a:p>
          <a:r>
            <a:rPr lang="fr-BE" dirty="0" err="1"/>
            <a:t>Stelt</a:t>
          </a:r>
          <a:r>
            <a:rPr lang="fr-BE" dirty="0"/>
            <a:t> scenario /service / </a:t>
          </a:r>
          <a:r>
            <a:rPr lang="fr-BE" dirty="0" err="1"/>
            <a:t>logica</a:t>
          </a:r>
          <a:r>
            <a:rPr lang="fr-BE" dirty="0"/>
            <a:t> </a:t>
          </a:r>
          <a:r>
            <a:rPr lang="fr-BE" dirty="0" err="1"/>
            <a:t>voor</a:t>
          </a:r>
          <a:endParaRPr lang="en-BE" dirty="0"/>
        </a:p>
      </dgm:t>
    </dgm:pt>
    <dgm:pt modelId="{D81D5720-1DB8-0047-BF3F-068D567127C1}" type="parTrans" cxnId="{3A40DD35-A96B-964B-BA90-EC3F298E0226}">
      <dgm:prSet/>
      <dgm:spPr/>
      <dgm:t>
        <a:bodyPr/>
        <a:lstStyle/>
        <a:p>
          <a:endParaRPr lang="en-GB"/>
        </a:p>
      </dgm:t>
    </dgm:pt>
    <dgm:pt modelId="{D7BF559B-4ECA-B64D-9016-A921ECBAF014}" type="sibTrans" cxnId="{3A40DD35-A96B-964B-BA90-EC3F298E0226}">
      <dgm:prSet/>
      <dgm:spPr/>
      <dgm:t>
        <a:bodyPr/>
        <a:lstStyle/>
        <a:p>
          <a:endParaRPr lang="en-GB"/>
        </a:p>
      </dgm:t>
    </dgm:pt>
    <dgm:pt modelId="{B0ED8EDC-4254-F04A-873E-F7AEBCAB6B16}" type="pres">
      <dgm:prSet presAssocID="{A1076A0D-E5F1-4642-9DC2-8BFB7F402DB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71768C7F-53BC-A74E-980C-943234800495}" type="pres">
      <dgm:prSet presAssocID="{DA360C12-BA67-CD43-A90E-107E933417AC}" presName="root" presStyleCnt="0"/>
      <dgm:spPr/>
    </dgm:pt>
    <dgm:pt modelId="{73EB85C2-7335-E14B-87F4-2003416F074C}" type="pres">
      <dgm:prSet presAssocID="{DA360C12-BA67-CD43-A90E-107E933417AC}" presName="rootComposite" presStyleCnt="0"/>
      <dgm:spPr/>
    </dgm:pt>
    <dgm:pt modelId="{C3333FFC-B1B5-A54D-B5A9-3439CCC1F725}" type="pres">
      <dgm:prSet presAssocID="{DA360C12-BA67-CD43-A90E-107E933417AC}" presName="rootText" presStyleLbl="node1" presStyleIdx="0" presStyleCnt="3"/>
      <dgm:spPr/>
      <dgm:t>
        <a:bodyPr/>
        <a:lstStyle/>
        <a:p>
          <a:endParaRPr lang="nl-NL"/>
        </a:p>
      </dgm:t>
    </dgm:pt>
    <dgm:pt modelId="{C669C734-5595-CB4F-A5AF-D628072F34C5}" type="pres">
      <dgm:prSet presAssocID="{DA360C12-BA67-CD43-A90E-107E933417AC}" presName="rootConnector" presStyleLbl="node1" presStyleIdx="0" presStyleCnt="3"/>
      <dgm:spPr/>
      <dgm:t>
        <a:bodyPr/>
        <a:lstStyle/>
        <a:p>
          <a:endParaRPr lang="nl-NL"/>
        </a:p>
      </dgm:t>
    </dgm:pt>
    <dgm:pt modelId="{6F63125C-DC61-DD47-81C4-AB1E29832EA9}" type="pres">
      <dgm:prSet presAssocID="{DA360C12-BA67-CD43-A90E-107E933417AC}" presName="childShape" presStyleCnt="0"/>
      <dgm:spPr/>
    </dgm:pt>
    <dgm:pt modelId="{2ABB026E-33F1-6A4D-B935-26369A13E396}" type="pres">
      <dgm:prSet presAssocID="{DFDA5C6B-250C-494F-A741-E075781C7AFB}" presName="Name13" presStyleLbl="parChTrans1D2" presStyleIdx="0" presStyleCnt="4"/>
      <dgm:spPr/>
      <dgm:t>
        <a:bodyPr/>
        <a:lstStyle/>
        <a:p>
          <a:endParaRPr lang="nl-NL"/>
        </a:p>
      </dgm:t>
    </dgm:pt>
    <dgm:pt modelId="{DBAAA3F2-A57F-864A-9F7F-7E4891ECF084}" type="pres">
      <dgm:prSet presAssocID="{BBD74394-056E-9B41-A49F-0719D70A4A98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D67DC71-B56B-3B40-B67D-FC631F1D1E3D}" type="pres">
      <dgm:prSet presAssocID="{BD7EB72D-A9CA-1E4D-A76D-890A7FACDC8E}" presName="Name13" presStyleLbl="parChTrans1D2" presStyleIdx="1" presStyleCnt="4"/>
      <dgm:spPr/>
      <dgm:t>
        <a:bodyPr/>
        <a:lstStyle/>
        <a:p>
          <a:endParaRPr lang="nl-NL"/>
        </a:p>
      </dgm:t>
    </dgm:pt>
    <dgm:pt modelId="{C98D0DCD-3DD6-AF42-9AC2-FFF23C8FA557}" type="pres">
      <dgm:prSet presAssocID="{D8A311C3-900B-3946-9676-0A96A18B0E45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968F9C1-9C19-9C4A-A502-653D07AA8D60}" type="pres">
      <dgm:prSet presAssocID="{6783D29B-4F66-C44D-83A9-696F009633E5}" presName="root" presStyleCnt="0"/>
      <dgm:spPr/>
    </dgm:pt>
    <dgm:pt modelId="{5153FB92-7742-D04C-A008-7FD1FF268EF7}" type="pres">
      <dgm:prSet presAssocID="{6783D29B-4F66-C44D-83A9-696F009633E5}" presName="rootComposite" presStyleCnt="0"/>
      <dgm:spPr/>
    </dgm:pt>
    <dgm:pt modelId="{D406B3DC-53D5-EB46-943A-3557AF543DDE}" type="pres">
      <dgm:prSet presAssocID="{6783D29B-4F66-C44D-83A9-696F009633E5}" presName="rootText" presStyleLbl="node1" presStyleIdx="1" presStyleCnt="3"/>
      <dgm:spPr/>
      <dgm:t>
        <a:bodyPr/>
        <a:lstStyle/>
        <a:p>
          <a:endParaRPr lang="nl-NL"/>
        </a:p>
      </dgm:t>
    </dgm:pt>
    <dgm:pt modelId="{153CA5E0-730A-C344-B144-D14F0D0206E6}" type="pres">
      <dgm:prSet presAssocID="{6783D29B-4F66-C44D-83A9-696F009633E5}" presName="rootConnector" presStyleLbl="node1" presStyleIdx="1" presStyleCnt="3"/>
      <dgm:spPr/>
      <dgm:t>
        <a:bodyPr/>
        <a:lstStyle/>
        <a:p>
          <a:endParaRPr lang="nl-NL"/>
        </a:p>
      </dgm:t>
    </dgm:pt>
    <dgm:pt modelId="{B22DF4F3-1CCA-E64D-9D51-08ABCEAC0AFB}" type="pres">
      <dgm:prSet presAssocID="{6783D29B-4F66-C44D-83A9-696F009633E5}" presName="childShape" presStyleCnt="0"/>
      <dgm:spPr/>
    </dgm:pt>
    <dgm:pt modelId="{4FA42DC7-7EF5-4F4F-92C5-7B406F3F042A}" type="pres">
      <dgm:prSet presAssocID="{9AB68A60-7304-B149-859A-E23A162BEEBD}" presName="Name13" presStyleLbl="parChTrans1D2" presStyleIdx="2" presStyleCnt="4"/>
      <dgm:spPr/>
      <dgm:t>
        <a:bodyPr/>
        <a:lstStyle/>
        <a:p>
          <a:endParaRPr lang="nl-NL"/>
        </a:p>
      </dgm:t>
    </dgm:pt>
    <dgm:pt modelId="{43A5D376-797F-C540-945D-E6C1D7E25C21}" type="pres">
      <dgm:prSet presAssocID="{3964B5D9-0F73-8241-A11D-E3172456EBE5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C84B7FD-142A-2B4B-A3D4-D2EE929F8302}" type="pres">
      <dgm:prSet presAssocID="{0DA0C7F4-697F-3841-B873-821181E6211E}" presName="Name13" presStyleLbl="parChTrans1D2" presStyleIdx="3" presStyleCnt="4"/>
      <dgm:spPr/>
      <dgm:t>
        <a:bodyPr/>
        <a:lstStyle/>
        <a:p>
          <a:endParaRPr lang="nl-NL"/>
        </a:p>
      </dgm:t>
    </dgm:pt>
    <dgm:pt modelId="{98FA91D1-5C11-2148-BF3F-16C080E4B797}" type="pres">
      <dgm:prSet presAssocID="{72BE8A62-D0B4-7F44-BB72-35A43412175C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CA842D5-D369-084E-9CED-55E6112A13C5}" type="pres">
      <dgm:prSet presAssocID="{2562D1BF-8880-7D44-AD03-2C3437604A84}" presName="root" presStyleCnt="0"/>
      <dgm:spPr/>
    </dgm:pt>
    <dgm:pt modelId="{3E63EAB5-3ECE-4841-9913-1CF21D776D0E}" type="pres">
      <dgm:prSet presAssocID="{2562D1BF-8880-7D44-AD03-2C3437604A84}" presName="rootComposite" presStyleCnt="0"/>
      <dgm:spPr/>
    </dgm:pt>
    <dgm:pt modelId="{DF36E094-1617-9746-A27E-4A957444E296}" type="pres">
      <dgm:prSet presAssocID="{2562D1BF-8880-7D44-AD03-2C3437604A84}" presName="rootText" presStyleLbl="node1" presStyleIdx="2" presStyleCnt="3" custScaleY="190585"/>
      <dgm:spPr/>
      <dgm:t>
        <a:bodyPr/>
        <a:lstStyle/>
        <a:p>
          <a:endParaRPr lang="nl-NL"/>
        </a:p>
      </dgm:t>
    </dgm:pt>
    <dgm:pt modelId="{0A98AA0A-408F-CE46-8B58-5A9FB2FAA90E}" type="pres">
      <dgm:prSet presAssocID="{2562D1BF-8880-7D44-AD03-2C3437604A84}" presName="rootConnector" presStyleLbl="node1" presStyleIdx="2" presStyleCnt="3"/>
      <dgm:spPr/>
      <dgm:t>
        <a:bodyPr/>
        <a:lstStyle/>
        <a:p>
          <a:endParaRPr lang="nl-NL"/>
        </a:p>
      </dgm:t>
    </dgm:pt>
    <dgm:pt modelId="{3B576900-E050-EB41-801B-185BB3EB741D}" type="pres">
      <dgm:prSet presAssocID="{2562D1BF-8880-7D44-AD03-2C3437604A84}" presName="childShape" presStyleCnt="0"/>
      <dgm:spPr/>
    </dgm:pt>
  </dgm:ptLst>
  <dgm:cxnLst>
    <dgm:cxn modelId="{74C95F56-AA9A-B54C-856E-723497AB4B2F}" type="presOf" srcId="{1978C48D-E352-704B-8666-6FDDDA7C30FB}" destId="{98FA91D1-5C11-2148-BF3F-16C080E4B797}" srcOrd="0" destOrd="1" presId="urn:microsoft.com/office/officeart/2005/8/layout/hierarchy3"/>
    <dgm:cxn modelId="{949B0BCE-9C7B-F640-8CEE-BFDE0305B202}" type="presOf" srcId="{2562D1BF-8880-7D44-AD03-2C3437604A84}" destId="{0A98AA0A-408F-CE46-8B58-5A9FB2FAA90E}" srcOrd="1" destOrd="0" presId="urn:microsoft.com/office/officeart/2005/8/layout/hierarchy3"/>
    <dgm:cxn modelId="{127D9610-08A6-6346-ADEF-B5385D4ECF55}" type="presOf" srcId="{DA360C12-BA67-CD43-A90E-107E933417AC}" destId="{C669C734-5595-CB4F-A5AF-D628072F34C5}" srcOrd="1" destOrd="0" presId="urn:microsoft.com/office/officeart/2005/8/layout/hierarchy3"/>
    <dgm:cxn modelId="{8483994C-06F0-044B-8CB5-ABCA2207CAFF}" srcId="{72BE8A62-D0B4-7F44-BB72-35A43412175C}" destId="{1978C48D-E352-704B-8666-6FDDDA7C30FB}" srcOrd="0" destOrd="0" parTransId="{06785AA9-FAE4-EC4B-AE92-BC74ED185BC7}" sibTransId="{C1B2A496-B825-EC48-BD87-B6AE269E515C}"/>
    <dgm:cxn modelId="{FA92CB36-548A-B048-8353-56C292A5D8DF}" type="presOf" srcId="{6783D29B-4F66-C44D-83A9-696F009633E5}" destId="{153CA5E0-730A-C344-B144-D14F0D0206E6}" srcOrd="1" destOrd="0" presId="urn:microsoft.com/office/officeart/2005/8/layout/hierarchy3"/>
    <dgm:cxn modelId="{E4697E50-1ADF-B645-9A43-3F1D1B2D2EEA}" type="presOf" srcId="{0DA0C7F4-697F-3841-B873-821181E6211E}" destId="{EC84B7FD-142A-2B4B-A3D4-D2EE929F8302}" srcOrd="0" destOrd="0" presId="urn:microsoft.com/office/officeart/2005/8/layout/hierarchy3"/>
    <dgm:cxn modelId="{42F9F709-E71B-7D4A-AF2A-E86F1768CF03}" type="presOf" srcId="{9AB68A60-7304-B149-859A-E23A162BEEBD}" destId="{4FA42DC7-7EF5-4F4F-92C5-7B406F3F042A}" srcOrd="0" destOrd="0" presId="urn:microsoft.com/office/officeart/2005/8/layout/hierarchy3"/>
    <dgm:cxn modelId="{DD10A23E-BEF3-E74E-AF34-8D1759BF721E}" type="presOf" srcId="{A1076A0D-E5F1-4642-9DC2-8BFB7F402DB9}" destId="{B0ED8EDC-4254-F04A-873E-F7AEBCAB6B16}" srcOrd="0" destOrd="0" presId="urn:microsoft.com/office/officeart/2005/8/layout/hierarchy3"/>
    <dgm:cxn modelId="{9CFC7C8F-3E51-0649-9A54-7E7203695050}" srcId="{A1076A0D-E5F1-4642-9DC2-8BFB7F402DB9}" destId="{6783D29B-4F66-C44D-83A9-696F009633E5}" srcOrd="1" destOrd="0" parTransId="{7D27B901-BD6A-184F-8893-D97080A3D0AD}" sibTransId="{DD08E0C3-3489-1B45-BDC0-87FC6C6AB57A}"/>
    <dgm:cxn modelId="{7F4D57FD-4584-CE40-8DC8-0B97A323D7B0}" type="presOf" srcId="{DA360C12-BA67-CD43-A90E-107E933417AC}" destId="{C3333FFC-B1B5-A54D-B5A9-3439CCC1F725}" srcOrd="0" destOrd="0" presId="urn:microsoft.com/office/officeart/2005/8/layout/hierarchy3"/>
    <dgm:cxn modelId="{F76A25BD-9083-2149-ADE4-4130EFD2E73F}" srcId="{DA360C12-BA67-CD43-A90E-107E933417AC}" destId="{BBD74394-056E-9B41-A49F-0719D70A4A98}" srcOrd="0" destOrd="0" parTransId="{DFDA5C6B-250C-494F-A741-E075781C7AFB}" sibTransId="{819F18C4-A55F-0441-9133-0BADCE75C715}"/>
    <dgm:cxn modelId="{BE3C9D6B-03BE-0044-8995-1A75973E69BA}" type="presOf" srcId="{BD7EB72D-A9CA-1E4D-A76D-890A7FACDC8E}" destId="{DD67DC71-B56B-3B40-B67D-FC631F1D1E3D}" srcOrd="0" destOrd="0" presId="urn:microsoft.com/office/officeart/2005/8/layout/hierarchy3"/>
    <dgm:cxn modelId="{9A752555-9653-F744-A97E-C6F522FD0B3B}" srcId="{6783D29B-4F66-C44D-83A9-696F009633E5}" destId="{3964B5D9-0F73-8241-A11D-E3172456EBE5}" srcOrd="0" destOrd="0" parTransId="{9AB68A60-7304-B149-859A-E23A162BEEBD}" sibTransId="{A51C24E7-E5C5-3B43-B551-E0B29388FFC6}"/>
    <dgm:cxn modelId="{1B4DB681-18A3-E246-9885-A5B8CEFC1CCD}" type="presOf" srcId="{6783D29B-4F66-C44D-83A9-696F009633E5}" destId="{D406B3DC-53D5-EB46-943A-3557AF543DDE}" srcOrd="0" destOrd="0" presId="urn:microsoft.com/office/officeart/2005/8/layout/hierarchy3"/>
    <dgm:cxn modelId="{E1FA6421-BD1D-5E44-960B-E99E6DCF1C4E}" srcId="{72BE8A62-D0B4-7F44-BB72-35A43412175C}" destId="{A16CBB7C-D770-5444-A01D-8BA888A1FAA0}" srcOrd="1" destOrd="0" parTransId="{A6E8C207-2859-A949-9658-BAFE4ABB8B6A}" sibTransId="{CE115E2D-01FE-994F-BD14-526EA4C7C0E1}"/>
    <dgm:cxn modelId="{266C9109-D4A9-0D4B-9FEF-FCBC72E94528}" srcId="{6783D29B-4F66-C44D-83A9-696F009633E5}" destId="{72BE8A62-D0B4-7F44-BB72-35A43412175C}" srcOrd="1" destOrd="0" parTransId="{0DA0C7F4-697F-3841-B873-821181E6211E}" sibTransId="{E0EB31CB-11E4-5849-983A-16FE849102A8}"/>
    <dgm:cxn modelId="{FA0076CD-4115-D34C-A43C-D82C938C5761}" type="presOf" srcId="{A16CBB7C-D770-5444-A01D-8BA888A1FAA0}" destId="{98FA91D1-5C11-2148-BF3F-16C080E4B797}" srcOrd="0" destOrd="2" presId="urn:microsoft.com/office/officeart/2005/8/layout/hierarchy3"/>
    <dgm:cxn modelId="{AEAAC619-BF50-2C4C-B58D-38E8C7C28840}" type="presOf" srcId="{2562D1BF-8880-7D44-AD03-2C3437604A84}" destId="{DF36E094-1617-9746-A27E-4A957444E296}" srcOrd="0" destOrd="0" presId="urn:microsoft.com/office/officeart/2005/8/layout/hierarchy3"/>
    <dgm:cxn modelId="{D1EBADE3-745E-EB4D-BA8C-A34BE8D87686}" type="presOf" srcId="{DFDA5C6B-250C-494F-A741-E075781C7AFB}" destId="{2ABB026E-33F1-6A4D-B935-26369A13E396}" srcOrd="0" destOrd="0" presId="urn:microsoft.com/office/officeart/2005/8/layout/hierarchy3"/>
    <dgm:cxn modelId="{3A40DD35-A96B-964B-BA90-EC3F298E0226}" srcId="{A1076A0D-E5F1-4642-9DC2-8BFB7F402DB9}" destId="{2562D1BF-8880-7D44-AD03-2C3437604A84}" srcOrd="2" destOrd="0" parTransId="{D81D5720-1DB8-0047-BF3F-068D567127C1}" sibTransId="{D7BF559B-4ECA-B64D-9016-A921ECBAF014}"/>
    <dgm:cxn modelId="{4BF75FB2-E6C6-B040-9043-CFA0A1C03155}" type="presOf" srcId="{72BE8A62-D0B4-7F44-BB72-35A43412175C}" destId="{98FA91D1-5C11-2148-BF3F-16C080E4B797}" srcOrd="0" destOrd="0" presId="urn:microsoft.com/office/officeart/2005/8/layout/hierarchy3"/>
    <dgm:cxn modelId="{6D31FECA-B5E4-DE42-84A8-7103B02CEC70}" type="presOf" srcId="{D8A311C3-900B-3946-9676-0A96A18B0E45}" destId="{C98D0DCD-3DD6-AF42-9AC2-FFF23C8FA557}" srcOrd="0" destOrd="0" presId="urn:microsoft.com/office/officeart/2005/8/layout/hierarchy3"/>
    <dgm:cxn modelId="{83B7B212-6EA6-894C-91AE-D5E62499DD06}" type="presOf" srcId="{BBD74394-056E-9B41-A49F-0719D70A4A98}" destId="{DBAAA3F2-A57F-864A-9F7F-7E4891ECF084}" srcOrd="0" destOrd="0" presId="urn:microsoft.com/office/officeart/2005/8/layout/hierarchy3"/>
    <dgm:cxn modelId="{B95EB555-A3C0-3C44-A12A-B672482E99C6}" srcId="{A1076A0D-E5F1-4642-9DC2-8BFB7F402DB9}" destId="{DA360C12-BA67-CD43-A90E-107E933417AC}" srcOrd="0" destOrd="0" parTransId="{BA758D85-A9F4-4F4A-9F94-A93BE1D1CBD8}" sibTransId="{0A7C796A-158B-924A-9F84-0A10527FC0D2}"/>
    <dgm:cxn modelId="{C1E8FEBB-4BA4-7C46-A0C3-3A5AE7331024}" srcId="{DA360C12-BA67-CD43-A90E-107E933417AC}" destId="{D8A311C3-900B-3946-9676-0A96A18B0E45}" srcOrd="1" destOrd="0" parTransId="{BD7EB72D-A9CA-1E4D-A76D-890A7FACDC8E}" sibTransId="{AE4909C9-25EF-864A-9E82-240E2ECC7D46}"/>
    <dgm:cxn modelId="{6D584B7F-FA45-1145-B6D9-242DBCB71CF7}" type="presOf" srcId="{3964B5D9-0F73-8241-A11D-E3172456EBE5}" destId="{43A5D376-797F-C540-945D-E6C1D7E25C21}" srcOrd="0" destOrd="0" presId="urn:microsoft.com/office/officeart/2005/8/layout/hierarchy3"/>
    <dgm:cxn modelId="{3B475AE1-6802-6445-B53C-3F8928C0BC7C}" type="presParOf" srcId="{B0ED8EDC-4254-F04A-873E-F7AEBCAB6B16}" destId="{71768C7F-53BC-A74E-980C-943234800495}" srcOrd="0" destOrd="0" presId="urn:microsoft.com/office/officeart/2005/8/layout/hierarchy3"/>
    <dgm:cxn modelId="{8D53CD71-CACC-154F-B400-04981EBD8BF2}" type="presParOf" srcId="{71768C7F-53BC-A74E-980C-943234800495}" destId="{73EB85C2-7335-E14B-87F4-2003416F074C}" srcOrd="0" destOrd="0" presId="urn:microsoft.com/office/officeart/2005/8/layout/hierarchy3"/>
    <dgm:cxn modelId="{8830A504-3FEB-3D42-A41D-93F0FABB8DA6}" type="presParOf" srcId="{73EB85C2-7335-E14B-87F4-2003416F074C}" destId="{C3333FFC-B1B5-A54D-B5A9-3439CCC1F725}" srcOrd="0" destOrd="0" presId="urn:microsoft.com/office/officeart/2005/8/layout/hierarchy3"/>
    <dgm:cxn modelId="{2AABCE5D-2113-FE4B-B890-F3C784AABECF}" type="presParOf" srcId="{73EB85C2-7335-E14B-87F4-2003416F074C}" destId="{C669C734-5595-CB4F-A5AF-D628072F34C5}" srcOrd="1" destOrd="0" presId="urn:microsoft.com/office/officeart/2005/8/layout/hierarchy3"/>
    <dgm:cxn modelId="{740F7222-5BE7-5B4C-B50B-0BD5BDED101B}" type="presParOf" srcId="{71768C7F-53BC-A74E-980C-943234800495}" destId="{6F63125C-DC61-DD47-81C4-AB1E29832EA9}" srcOrd="1" destOrd="0" presId="urn:microsoft.com/office/officeart/2005/8/layout/hierarchy3"/>
    <dgm:cxn modelId="{A96181E1-496F-164D-BBBB-54A13B286C28}" type="presParOf" srcId="{6F63125C-DC61-DD47-81C4-AB1E29832EA9}" destId="{2ABB026E-33F1-6A4D-B935-26369A13E396}" srcOrd="0" destOrd="0" presId="urn:microsoft.com/office/officeart/2005/8/layout/hierarchy3"/>
    <dgm:cxn modelId="{7A78C3E4-7697-6B43-8E7C-D04CEA30D974}" type="presParOf" srcId="{6F63125C-DC61-DD47-81C4-AB1E29832EA9}" destId="{DBAAA3F2-A57F-864A-9F7F-7E4891ECF084}" srcOrd="1" destOrd="0" presId="urn:microsoft.com/office/officeart/2005/8/layout/hierarchy3"/>
    <dgm:cxn modelId="{A14EDE5F-3B78-C74C-9E91-CD0DC325BF70}" type="presParOf" srcId="{6F63125C-DC61-DD47-81C4-AB1E29832EA9}" destId="{DD67DC71-B56B-3B40-B67D-FC631F1D1E3D}" srcOrd="2" destOrd="0" presId="urn:microsoft.com/office/officeart/2005/8/layout/hierarchy3"/>
    <dgm:cxn modelId="{70443FAA-54BD-5E4B-A7DD-31BF0501C5BF}" type="presParOf" srcId="{6F63125C-DC61-DD47-81C4-AB1E29832EA9}" destId="{C98D0DCD-3DD6-AF42-9AC2-FFF23C8FA557}" srcOrd="3" destOrd="0" presId="urn:microsoft.com/office/officeart/2005/8/layout/hierarchy3"/>
    <dgm:cxn modelId="{E8C1691C-54C4-C742-BD39-3015775D5687}" type="presParOf" srcId="{B0ED8EDC-4254-F04A-873E-F7AEBCAB6B16}" destId="{C968F9C1-9C19-9C4A-A502-653D07AA8D60}" srcOrd="1" destOrd="0" presId="urn:microsoft.com/office/officeart/2005/8/layout/hierarchy3"/>
    <dgm:cxn modelId="{FABF586A-0855-D647-8531-B6D92DA844B9}" type="presParOf" srcId="{C968F9C1-9C19-9C4A-A502-653D07AA8D60}" destId="{5153FB92-7742-D04C-A008-7FD1FF268EF7}" srcOrd="0" destOrd="0" presId="urn:microsoft.com/office/officeart/2005/8/layout/hierarchy3"/>
    <dgm:cxn modelId="{18A91261-99FD-834A-9DD2-F0DA2156031A}" type="presParOf" srcId="{5153FB92-7742-D04C-A008-7FD1FF268EF7}" destId="{D406B3DC-53D5-EB46-943A-3557AF543DDE}" srcOrd="0" destOrd="0" presId="urn:microsoft.com/office/officeart/2005/8/layout/hierarchy3"/>
    <dgm:cxn modelId="{BFB202BC-4765-6345-B59A-E09386A5A398}" type="presParOf" srcId="{5153FB92-7742-D04C-A008-7FD1FF268EF7}" destId="{153CA5E0-730A-C344-B144-D14F0D0206E6}" srcOrd="1" destOrd="0" presId="urn:microsoft.com/office/officeart/2005/8/layout/hierarchy3"/>
    <dgm:cxn modelId="{D6CB1868-293D-CB46-A3A1-37DDD6EEDAC0}" type="presParOf" srcId="{C968F9C1-9C19-9C4A-A502-653D07AA8D60}" destId="{B22DF4F3-1CCA-E64D-9D51-08ABCEAC0AFB}" srcOrd="1" destOrd="0" presId="urn:microsoft.com/office/officeart/2005/8/layout/hierarchy3"/>
    <dgm:cxn modelId="{97FB405B-B91F-E240-9382-C9DE6FEA9A16}" type="presParOf" srcId="{B22DF4F3-1CCA-E64D-9D51-08ABCEAC0AFB}" destId="{4FA42DC7-7EF5-4F4F-92C5-7B406F3F042A}" srcOrd="0" destOrd="0" presId="urn:microsoft.com/office/officeart/2005/8/layout/hierarchy3"/>
    <dgm:cxn modelId="{DCC50645-10A2-2A42-90C2-56C0093DBAFF}" type="presParOf" srcId="{B22DF4F3-1CCA-E64D-9D51-08ABCEAC0AFB}" destId="{43A5D376-797F-C540-945D-E6C1D7E25C21}" srcOrd="1" destOrd="0" presId="urn:microsoft.com/office/officeart/2005/8/layout/hierarchy3"/>
    <dgm:cxn modelId="{5DD9A80B-F233-D246-843B-9E3CCA285835}" type="presParOf" srcId="{B22DF4F3-1CCA-E64D-9D51-08ABCEAC0AFB}" destId="{EC84B7FD-142A-2B4B-A3D4-D2EE929F8302}" srcOrd="2" destOrd="0" presId="urn:microsoft.com/office/officeart/2005/8/layout/hierarchy3"/>
    <dgm:cxn modelId="{613B11B8-566C-4349-8759-3329D97541E2}" type="presParOf" srcId="{B22DF4F3-1CCA-E64D-9D51-08ABCEAC0AFB}" destId="{98FA91D1-5C11-2148-BF3F-16C080E4B797}" srcOrd="3" destOrd="0" presId="urn:microsoft.com/office/officeart/2005/8/layout/hierarchy3"/>
    <dgm:cxn modelId="{8ECF5F37-A01A-1742-B98A-14F7EF3BCC45}" type="presParOf" srcId="{B0ED8EDC-4254-F04A-873E-F7AEBCAB6B16}" destId="{ACA842D5-D369-084E-9CED-55E6112A13C5}" srcOrd="2" destOrd="0" presId="urn:microsoft.com/office/officeart/2005/8/layout/hierarchy3"/>
    <dgm:cxn modelId="{F9D58D95-3D42-2542-BF08-E9B4087E13E7}" type="presParOf" srcId="{ACA842D5-D369-084E-9CED-55E6112A13C5}" destId="{3E63EAB5-3ECE-4841-9913-1CF21D776D0E}" srcOrd="0" destOrd="0" presId="urn:microsoft.com/office/officeart/2005/8/layout/hierarchy3"/>
    <dgm:cxn modelId="{8C574325-745D-804E-9D31-B1C7F6A91E85}" type="presParOf" srcId="{3E63EAB5-3ECE-4841-9913-1CF21D776D0E}" destId="{DF36E094-1617-9746-A27E-4A957444E296}" srcOrd="0" destOrd="0" presId="urn:microsoft.com/office/officeart/2005/8/layout/hierarchy3"/>
    <dgm:cxn modelId="{5C9B38C9-B94D-B842-B90D-530570CCF955}" type="presParOf" srcId="{3E63EAB5-3ECE-4841-9913-1CF21D776D0E}" destId="{0A98AA0A-408F-CE46-8B58-5A9FB2FAA90E}" srcOrd="1" destOrd="0" presId="urn:microsoft.com/office/officeart/2005/8/layout/hierarchy3"/>
    <dgm:cxn modelId="{375C7F43-1C92-CF40-899A-4E347B0DE316}" type="presParOf" srcId="{ACA842D5-D369-084E-9CED-55E6112A13C5}" destId="{3B576900-E050-EB41-801B-185BB3EB741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737941-519E-164F-B2EE-4D0B787D87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12F2BE-05A7-BF4B-82AA-ABE2B9A5B5D9}">
      <dgm:prSet/>
      <dgm:spPr/>
      <dgm:t>
        <a:bodyPr/>
        <a:lstStyle/>
        <a:p>
          <a:r>
            <a:rPr lang="en-GB"/>
            <a:t>Instanties en levenslijn</a:t>
          </a:r>
          <a:endParaRPr lang="en-BE"/>
        </a:p>
      </dgm:t>
    </dgm:pt>
    <dgm:pt modelId="{F34CEBEE-0AFB-C542-A734-50E4EEC19FC9}" type="parTrans" cxnId="{971070F0-1E03-7F42-BF92-733241630F11}">
      <dgm:prSet/>
      <dgm:spPr/>
      <dgm:t>
        <a:bodyPr/>
        <a:lstStyle/>
        <a:p>
          <a:endParaRPr lang="en-GB"/>
        </a:p>
      </dgm:t>
    </dgm:pt>
    <dgm:pt modelId="{27E1C2DF-DBA1-5140-B193-D24FE6647CF5}" type="sibTrans" cxnId="{971070F0-1E03-7F42-BF92-733241630F11}">
      <dgm:prSet/>
      <dgm:spPr/>
      <dgm:t>
        <a:bodyPr/>
        <a:lstStyle/>
        <a:p>
          <a:endParaRPr lang="en-GB"/>
        </a:p>
      </dgm:t>
    </dgm:pt>
    <dgm:pt modelId="{41325733-FA9C-AE4A-8176-D94B91EC035D}">
      <dgm:prSet/>
      <dgm:spPr/>
      <dgm:t>
        <a:bodyPr/>
        <a:lstStyle/>
        <a:p>
          <a:r>
            <a:rPr lang="en-GB" dirty="0" err="1"/>
            <a:t>Instanties</a:t>
          </a:r>
          <a:r>
            <a:rPr lang="en-GB" dirty="0"/>
            <a:t> in </a:t>
          </a:r>
          <a:r>
            <a:rPr lang="en-GB" dirty="0" err="1"/>
            <a:t>sequencediagram</a:t>
          </a:r>
          <a:r>
            <a:rPr lang="en-GB" dirty="0"/>
            <a:t> </a:t>
          </a:r>
          <a:r>
            <a:rPr lang="en-GB" dirty="0" err="1"/>
            <a:t>hebben</a:t>
          </a:r>
          <a:r>
            <a:rPr lang="en-GB" dirty="0"/>
            <a:t> </a:t>
          </a:r>
          <a:r>
            <a:rPr lang="en-GB" dirty="0" err="1"/>
            <a:t>zelfde</a:t>
          </a:r>
          <a:r>
            <a:rPr lang="en-GB" dirty="0"/>
            <a:t> </a:t>
          </a:r>
          <a:r>
            <a:rPr lang="en-GB" dirty="0" err="1"/>
            <a:t>notatie</a:t>
          </a:r>
          <a:r>
            <a:rPr lang="en-GB" dirty="0"/>
            <a:t> </a:t>
          </a:r>
          <a:r>
            <a:rPr lang="en-GB" dirty="0" err="1"/>
            <a:t>als</a:t>
          </a:r>
          <a:r>
            <a:rPr lang="en-GB" dirty="0"/>
            <a:t> in </a:t>
          </a:r>
          <a:r>
            <a:rPr lang="en-GB" dirty="0" err="1"/>
            <a:t>objectdiagram</a:t>
          </a:r>
          <a:r>
            <a:rPr lang="en-GB" dirty="0"/>
            <a:t> </a:t>
          </a:r>
          <a:r>
            <a:rPr lang="en-GB" dirty="0" err="1"/>
            <a:t>exclusief</a:t>
          </a:r>
          <a:r>
            <a:rPr lang="en-GB" dirty="0"/>
            <a:t> </a:t>
          </a:r>
          <a:r>
            <a:rPr lang="en-GB" dirty="0" err="1"/>
            <a:t>onderstreping</a:t>
          </a:r>
          <a:r>
            <a:rPr lang="en-GB" dirty="0"/>
            <a:t>.</a:t>
          </a:r>
          <a:endParaRPr lang="en-BE" dirty="0"/>
        </a:p>
      </dgm:t>
    </dgm:pt>
    <dgm:pt modelId="{94068B9F-80D7-FC4A-BF3D-EB9993C828CF}" type="parTrans" cxnId="{38F9B22E-4477-9543-AE84-FB56CE15CA13}">
      <dgm:prSet/>
      <dgm:spPr/>
      <dgm:t>
        <a:bodyPr/>
        <a:lstStyle/>
        <a:p>
          <a:endParaRPr lang="en-GB"/>
        </a:p>
      </dgm:t>
    </dgm:pt>
    <dgm:pt modelId="{834429C0-BE31-9E48-9B7D-1AE39B62FDD3}" type="sibTrans" cxnId="{38F9B22E-4477-9543-AE84-FB56CE15CA13}">
      <dgm:prSet/>
      <dgm:spPr/>
      <dgm:t>
        <a:bodyPr/>
        <a:lstStyle/>
        <a:p>
          <a:endParaRPr lang="en-GB"/>
        </a:p>
      </dgm:t>
    </dgm:pt>
    <dgm:pt modelId="{C4501310-802D-9F4B-9012-73DC421B440C}">
      <dgm:prSet/>
      <dgm:spPr/>
      <dgm:t>
        <a:bodyPr/>
        <a:lstStyle/>
        <a:p>
          <a:r>
            <a:rPr lang="en-GB" dirty="0"/>
            <a:t>SD: </a:t>
          </a:r>
          <a:r>
            <a:rPr lang="en-GB" dirty="0" err="1"/>
            <a:t>aan</a:t>
          </a:r>
          <a:r>
            <a:rPr lang="en-GB" dirty="0"/>
            <a:t> </a:t>
          </a:r>
          <a:r>
            <a:rPr lang="en-GB" dirty="0" err="1"/>
            <a:t>ieder</a:t>
          </a:r>
          <a:r>
            <a:rPr lang="en-GB" dirty="0"/>
            <a:t> object is </a:t>
          </a:r>
          <a:r>
            <a:rPr lang="en-GB" dirty="0" err="1"/>
            <a:t>levenslijn</a:t>
          </a:r>
          <a:r>
            <a:rPr lang="en-GB" dirty="0"/>
            <a:t> </a:t>
          </a:r>
          <a:r>
            <a:rPr lang="en-GB" dirty="0" err="1"/>
            <a:t>gekoppeld</a:t>
          </a:r>
          <a:r>
            <a:rPr lang="en-GB" dirty="0"/>
            <a:t>.</a:t>
          </a:r>
          <a:endParaRPr lang="en-BE" dirty="0"/>
        </a:p>
      </dgm:t>
    </dgm:pt>
    <dgm:pt modelId="{53507D1E-106E-EE4D-AB01-A3F4B3E52BB8}" type="parTrans" cxnId="{C6C0430E-8B3B-4B40-87BB-99D410FC9014}">
      <dgm:prSet/>
      <dgm:spPr/>
      <dgm:t>
        <a:bodyPr/>
        <a:lstStyle/>
        <a:p>
          <a:endParaRPr lang="en-GB"/>
        </a:p>
      </dgm:t>
    </dgm:pt>
    <dgm:pt modelId="{7A4476D3-8FDE-D84C-B8D4-D4935A27DF93}" type="sibTrans" cxnId="{C6C0430E-8B3B-4B40-87BB-99D410FC9014}">
      <dgm:prSet/>
      <dgm:spPr/>
      <dgm:t>
        <a:bodyPr/>
        <a:lstStyle/>
        <a:p>
          <a:endParaRPr lang="en-GB"/>
        </a:p>
      </dgm:t>
    </dgm:pt>
    <dgm:pt modelId="{3A64397E-B2AF-024F-8081-61AD6CF62C38}">
      <dgm:prSet/>
      <dgm:spPr/>
      <dgm:t>
        <a:bodyPr/>
        <a:lstStyle/>
        <a:p>
          <a:r>
            <a:rPr lang="en-GB" dirty="0"/>
            <a:t>CD: </a:t>
          </a:r>
          <a:r>
            <a:rPr lang="en-GB" dirty="0" err="1"/>
            <a:t>geen</a:t>
          </a:r>
          <a:r>
            <a:rPr lang="en-GB" dirty="0"/>
            <a:t> </a:t>
          </a:r>
          <a:r>
            <a:rPr lang="en-GB" dirty="0" err="1"/>
            <a:t>levenslijn</a:t>
          </a:r>
          <a:r>
            <a:rPr lang="en-GB" dirty="0"/>
            <a:t>.</a:t>
          </a:r>
          <a:endParaRPr lang="en-BE" dirty="0"/>
        </a:p>
      </dgm:t>
    </dgm:pt>
    <dgm:pt modelId="{C8AD1EB1-4ADC-C04A-8063-D149EF2EF105}" type="parTrans" cxnId="{8EBC5264-D70E-3D41-AB2D-EEA0EEE2881D}">
      <dgm:prSet/>
      <dgm:spPr/>
      <dgm:t>
        <a:bodyPr/>
        <a:lstStyle/>
        <a:p>
          <a:endParaRPr lang="en-GB"/>
        </a:p>
      </dgm:t>
    </dgm:pt>
    <dgm:pt modelId="{2115DEFC-39EE-8E4E-9C12-5ABE6F2E82FE}" type="sibTrans" cxnId="{8EBC5264-D70E-3D41-AB2D-EEA0EEE2881D}">
      <dgm:prSet/>
      <dgm:spPr/>
      <dgm:t>
        <a:bodyPr/>
        <a:lstStyle/>
        <a:p>
          <a:endParaRPr lang="en-GB"/>
        </a:p>
      </dgm:t>
    </dgm:pt>
    <dgm:pt modelId="{3259DBDF-00A3-D941-B00E-E098C165F189}">
      <dgm:prSet/>
      <dgm:spPr/>
      <dgm:t>
        <a:bodyPr/>
        <a:lstStyle/>
        <a:p>
          <a:r>
            <a:rPr lang="en-GB" i="1"/>
            <a:t>Figuur 10-1, 10-2</a:t>
          </a:r>
          <a:endParaRPr lang="en-BE"/>
        </a:p>
      </dgm:t>
    </dgm:pt>
    <dgm:pt modelId="{8C3578AF-B9AF-7846-944B-A30BDC64E3BE}" type="parTrans" cxnId="{B9ABB011-EA46-1640-B5BA-FD3B452D928D}">
      <dgm:prSet/>
      <dgm:spPr/>
      <dgm:t>
        <a:bodyPr/>
        <a:lstStyle/>
        <a:p>
          <a:endParaRPr lang="en-GB"/>
        </a:p>
      </dgm:t>
    </dgm:pt>
    <dgm:pt modelId="{B8F3FAB8-AB8A-7247-B830-5C80A21F7C1F}" type="sibTrans" cxnId="{B9ABB011-EA46-1640-B5BA-FD3B452D928D}">
      <dgm:prSet/>
      <dgm:spPr/>
      <dgm:t>
        <a:bodyPr/>
        <a:lstStyle/>
        <a:p>
          <a:endParaRPr lang="en-GB"/>
        </a:p>
      </dgm:t>
    </dgm:pt>
    <dgm:pt modelId="{252DCD9F-70C3-6C48-8303-7F2FB1CC7568}">
      <dgm:prSet/>
      <dgm:spPr/>
      <dgm:t>
        <a:bodyPr/>
        <a:lstStyle/>
        <a:p>
          <a:r>
            <a:rPr lang="en-GB" dirty="0"/>
            <a:t>Actor 2 </a:t>
          </a:r>
          <a:r>
            <a:rPr lang="en-GB" dirty="0" err="1"/>
            <a:t>mogelijke</a:t>
          </a:r>
          <a:r>
            <a:rPr lang="en-GB" dirty="0"/>
            <a:t> </a:t>
          </a:r>
          <a:r>
            <a:rPr lang="en-GB" dirty="0" err="1"/>
            <a:t>voorstellingen</a:t>
          </a:r>
          <a:r>
            <a:rPr lang="en-GB" dirty="0"/>
            <a:t>.</a:t>
          </a:r>
          <a:endParaRPr lang="en-BE" dirty="0"/>
        </a:p>
      </dgm:t>
    </dgm:pt>
    <dgm:pt modelId="{F61F17BB-AB35-EC48-87AB-FE58D1634918}" type="parTrans" cxnId="{244A22F9-A676-B046-8C32-B970B39C65DE}">
      <dgm:prSet/>
      <dgm:spPr/>
      <dgm:t>
        <a:bodyPr/>
        <a:lstStyle/>
        <a:p>
          <a:endParaRPr lang="en-GB"/>
        </a:p>
      </dgm:t>
    </dgm:pt>
    <dgm:pt modelId="{C6841DAE-236F-574C-8081-786C244C50C7}" type="sibTrans" cxnId="{244A22F9-A676-B046-8C32-B970B39C65DE}">
      <dgm:prSet/>
      <dgm:spPr/>
      <dgm:t>
        <a:bodyPr/>
        <a:lstStyle/>
        <a:p>
          <a:endParaRPr lang="en-GB"/>
        </a:p>
      </dgm:t>
    </dgm:pt>
    <dgm:pt modelId="{B8028003-4E37-BE42-80EA-71842A1B0E43}">
      <dgm:prSet/>
      <dgm:spPr/>
      <dgm:t>
        <a:bodyPr/>
        <a:lstStyle/>
        <a:p>
          <a:r>
            <a:rPr lang="en-GB" dirty="0" err="1"/>
            <a:t>Gebruik</a:t>
          </a:r>
          <a:r>
            <a:rPr lang="en-GB" dirty="0"/>
            <a:t> </a:t>
          </a:r>
          <a:r>
            <a:rPr lang="en-GB" dirty="0" err="1"/>
            <a:t>gemaakt</a:t>
          </a:r>
          <a:r>
            <a:rPr lang="en-GB" dirty="0"/>
            <a:t> van </a:t>
          </a:r>
          <a:r>
            <a:rPr lang="en-GB" dirty="0" err="1"/>
            <a:t>klasseattributen</a:t>
          </a:r>
          <a:r>
            <a:rPr lang="en-GB" dirty="0"/>
            <a:t> of </a:t>
          </a:r>
          <a:r>
            <a:rPr lang="en-GB" dirty="0" err="1"/>
            <a:t>klasseoperaties</a:t>
          </a:r>
          <a:r>
            <a:rPr lang="en-GB" dirty="0"/>
            <a:t> .</a:t>
          </a:r>
          <a:endParaRPr lang="en-BE" dirty="0"/>
        </a:p>
      </dgm:t>
    </dgm:pt>
    <dgm:pt modelId="{0658E1C9-B9A4-CE41-AA4C-A8A17F2E9DED}" type="parTrans" cxnId="{C680626F-DDFF-B24C-8E53-DA8B3D004A3D}">
      <dgm:prSet/>
      <dgm:spPr/>
      <dgm:t>
        <a:bodyPr/>
        <a:lstStyle/>
        <a:p>
          <a:endParaRPr lang="en-GB"/>
        </a:p>
      </dgm:t>
    </dgm:pt>
    <dgm:pt modelId="{12983FB0-D5CD-DA4C-8785-A04F4E9E11E1}" type="sibTrans" cxnId="{C680626F-DDFF-B24C-8E53-DA8B3D004A3D}">
      <dgm:prSet/>
      <dgm:spPr/>
      <dgm:t>
        <a:bodyPr/>
        <a:lstStyle/>
        <a:p>
          <a:endParaRPr lang="en-GB"/>
        </a:p>
      </dgm:t>
    </dgm:pt>
    <dgm:pt modelId="{24D6BB17-A542-EC48-964F-EB58DA2A5618}">
      <dgm:prSet/>
      <dgm:spPr/>
      <dgm:t>
        <a:bodyPr/>
        <a:lstStyle/>
        <a:p>
          <a:r>
            <a:rPr lang="en-GB" i="1"/>
            <a:t>Figuur 11-1</a:t>
          </a:r>
          <a:endParaRPr lang="en-BE"/>
        </a:p>
      </dgm:t>
    </dgm:pt>
    <dgm:pt modelId="{1295888D-08B9-8F46-AB0F-DDD0D3E9BFF8}" type="parTrans" cxnId="{DAC5E9F0-EFC5-D34E-80B2-B8E350FF8DF0}">
      <dgm:prSet/>
      <dgm:spPr/>
      <dgm:t>
        <a:bodyPr/>
        <a:lstStyle/>
        <a:p>
          <a:endParaRPr lang="en-GB"/>
        </a:p>
      </dgm:t>
    </dgm:pt>
    <dgm:pt modelId="{79A21E6B-E38E-2E45-A335-FEBD88D07F9B}" type="sibTrans" cxnId="{DAC5E9F0-EFC5-D34E-80B2-B8E350FF8DF0}">
      <dgm:prSet/>
      <dgm:spPr/>
      <dgm:t>
        <a:bodyPr/>
        <a:lstStyle/>
        <a:p>
          <a:endParaRPr lang="en-GB"/>
        </a:p>
      </dgm:t>
    </dgm:pt>
    <dgm:pt modelId="{3512F176-F45D-3849-8344-73E3A3DEC63A}" type="pres">
      <dgm:prSet presAssocID="{75737941-519E-164F-B2EE-4D0B787D87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5A4741F-CC1C-994B-A077-A86B3E73EE0A}" type="pres">
      <dgm:prSet presAssocID="{F812F2BE-05A7-BF4B-82AA-ABE2B9A5B5D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4C95A9F-FF6E-894D-BA12-B5E977AC10F8}" type="pres">
      <dgm:prSet presAssocID="{F812F2BE-05A7-BF4B-82AA-ABE2B9A5B5D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7BA05A50-18FF-7046-B1C3-FF563A9500A8}" type="presOf" srcId="{252DCD9F-70C3-6C48-8303-7F2FB1CC7568}" destId="{64C95A9F-FF6E-894D-BA12-B5E977AC10F8}" srcOrd="0" destOrd="4" presId="urn:microsoft.com/office/officeart/2005/8/layout/vList2"/>
    <dgm:cxn modelId="{C6C0430E-8B3B-4B40-87BB-99D410FC9014}" srcId="{F812F2BE-05A7-BF4B-82AA-ABE2B9A5B5D9}" destId="{C4501310-802D-9F4B-9012-73DC421B440C}" srcOrd="1" destOrd="0" parTransId="{53507D1E-106E-EE4D-AB01-A3F4B3E52BB8}" sibTransId="{7A4476D3-8FDE-D84C-B8D4-D4935A27DF93}"/>
    <dgm:cxn modelId="{DB39DD76-ACDB-8B47-BBC8-8C9CB7CBA9C1}" type="presOf" srcId="{3A64397E-B2AF-024F-8081-61AD6CF62C38}" destId="{64C95A9F-FF6E-894D-BA12-B5E977AC10F8}" srcOrd="0" destOrd="2" presId="urn:microsoft.com/office/officeart/2005/8/layout/vList2"/>
    <dgm:cxn modelId="{38F9B22E-4477-9543-AE84-FB56CE15CA13}" srcId="{F812F2BE-05A7-BF4B-82AA-ABE2B9A5B5D9}" destId="{41325733-FA9C-AE4A-8176-D94B91EC035D}" srcOrd="0" destOrd="0" parTransId="{94068B9F-80D7-FC4A-BF3D-EB9993C828CF}" sibTransId="{834429C0-BE31-9E48-9B7D-1AE39B62FDD3}"/>
    <dgm:cxn modelId="{B9ABB011-EA46-1640-B5BA-FD3B452D928D}" srcId="{3A64397E-B2AF-024F-8081-61AD6CF62C38}" destId="{3259DBDF-00A3-D941-B00E-E098C165F189}" srcOrd="0" destOrd="0" parTransId="{8C3578AF-B9AF-7846-944B-A30BDC64E3BE}" sibTransId="{B8F3FAB8-AB8A-7247-B830-5C80A21F7C1F}"/>
    <dgm:cxn modelId="{04436749-3C65-7945-A124-9E32818B65BE}" type="presOf" srcId="{F812F2BE-05A7-BF4B-82AA-ABE2B9A5B5D9}" destId="{E5A4741F-CC1C-994B-A077-A86B3E73EE0A}" srcOrd="0" destOrd="0" presId="urn:microsoft.com/office/officeart/2005/8/layout/vList2"/>
    <dgm:cxn modelId="{DAC5E9F0-EFC5-D34E-80B2-B8E350FF8DF0}" srcId="{B8028003-4E37-BE42-80EA-71842A1B0E43}" destId="{24D6BB17-A542-EC48-964F-EB58DA2A5618}" srcOrd="0" destOrd="0" parTransId="{1295888D-08B9-8F46-AB0F-DDD0D3E9BFF8}" sibTransId="{79A21E6B-E38E-2E45-A335-FEBD88D07F9B}"/>
    <dgm:cxn modelId="{8EBC5264-D70E-3D41-AB2D-EEA0EEE2881D}" srcId="{F812F2BE-05A7-BF4B-82AA-ABE2B9A5B5D9}" destId="{3A64397E-B2AF-024F-8081-61AD6CF62C38}" srcOrd="2" destOrd="0" parTransId="{C8AD1EB1-4ADC-C04A-8063-D149EF2EF105}" sibTransId="{2115DEFC-39EE-8E4E-9C12-5ABE6F2E82FE}"/>
    <dgm:cxn modelId="{244A22F9-A676-B046-8C32-B970B39C65DE}" srcId="{F812F2BE-05A7-BF4B-82AA-ABE2B9A5B5D9}" destId="{252DCD9F-70C3-6C48-8303-7F2FB1CC7568}" srcOrd="3" destOrd="0" parTransId="{F61F17BB-AB35-EC48-87AB-FE58D1634918}" sibTransId="{C6841DAE-236F-574C-8081-786C244C50C7}"/>
    <dgm:cxn modelId="{C6C4A667-5D91-9B43-BC54-5FDC7ADAFBF7}" type="presOf" srcId="{C4501310-802D-9F4B-9012-73DC421B440C}" destId="{64C95A9F-FF6E-894D-BA12-B5E977AC10F8}" srcOrd="0" destOrd="1" presId="urn:microsoft.com/office/officeart/2005/8/layout/vList2"/>
    <dgm:cxn modelId="{2690295F-FE8D-FA43-95ED-8075D03E1D8A}" type="presOf" srcId="{41325733-FA9C-AE4A-8176-D94B91EC035D}" destId="{64C95A9F-FF6E-894D-BA12-B5E977AC10F8}" srcOrd="0" destOrd="0" presId="urn:microsoft.com/office/officeart/2005/8/layout/vList2"/>
    <dgm:cxn modelId="{F798CC63-4CAD-CC4A-82F8-2972CF767BE9}" type="presOf" srcId="{24D6BB17-A542-EC48-964F-EB58DA2A5618}" destId="{64C95A9F-FF6E-894D-BA12-B5E977AC10F8}" srcOrd="0" destOrd="6" presId="urn:microsoft.com/office/officeart/2005/8/layout/vList2"/>
    <dgm:cxn modelId="{C680626F-DDFF-B24C-8E53-DA8B3D004A3D}" srcId="{F812F2BE-05A7-BF4B-82AA-ABE2B9A5B5D9}" destId="{B8028003-4E37-BE42-80EA-71842A1B0E43}" srcOrd="4" destOrd="0" parTransId="{0658E1C9-B9A4-CE41-AA4C-A8A17F2E9DED}" sibTransId="{12983FB0-D5CD-DA4C-8785-A04F4E9E11E1}"/>
    <dgm:cxn modelId="{32651555-814C-5747-8B15-AF841C5D6688}" type="presOf" srcId="{B8028003-4E37-BE42-80EA-71842A1B0E43}" destId="{64C95A9F-FF6E-894D-BA12-B5E977AC10F8}" srcOrd="0" destOrd="5" presId="urn:microsoft.com/office/officeart/2005/8/layout/vList2"/>
    <dgm:cxn modelId="{6404F191-0EDD-624C-94EC-2B8BCB30C900}" type="presOf" srcId="{75737941-519E-164F-B2EE-4D0B787D87DA}" destId="{3512F176-F45D-3849-8344-73E3A3DEC63A}" srcOrd="0" destOrd="0" presId="urn:microsoft.com/office/officeart/2005/8/layout/vList2"/>
    <dgm:cxn modelId="{971070F0-1E03-7F42-BF92-733241630F11}" srcId="{75737941-519E-164F-B2EE-4D0B787D87DA}" destId="{F812F2BE-05A7-BF4B-82AA-ABE2B9A5B5D9}" srcOrd="0" destOrd="0" parTransId="{F34CEBEE-0AFB-C542-A734-50E4EEC19FC9}" sibTransId="{27E1C2DF-DBA1-5140-B193-D24FE6647CF5}"/>
    <dgm:cxn modelId="{BDF533D0-FFAA-6A45-8F19-5B14ED0334BB}" type="presOf" srcId="{3259DBDF-00A3-D941-B00E-E098C165F189}" destId="{64C95A9F-FF6E-894D-BA12-B5E977AC10F8}" srcOrd="0" destOrd="3" presId="urn:microsoft.com/office/officeart/2005/8/layout/vList2"/>
    <dgm:cxn modelId="{A8B46C39-D915-B14B-8BFB-AB3A4D44CE26}" type="presParOf" srcId="{3512F176-F45D-3849-8344-73E3A3DEC63A}" destId="{E5A4741F-CC1C-994B-A077-A86B3E73EE0A}" srcOrd="0" destOrd="0" presId="urn:microsoft.com/office/officeart/2005/8/layout/vList2"/>
    <dgm:cxn modelId="{8F896C57-41C4-6B4F-AA2B-844D61819B09}" type="presParOf" srcId="{3512F176-F45D-3849-8344-73E3A3DEC63A}" destId="{64C95A9F-FF6E-894D-BA12-B5E977AC10F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C99629-30F9-BA4A-9F6E-8DA0546C59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AC06B3-C0FA-FC44-8102-545B623C3B5F}">
      <dgm:prSet/>
      <dgm:spPr/>
      <dgm:t>
        <a:bodyPr/>
        <a:lstStyle/>
        <a:p>
          <a:r>
            <a:rPr lang="en-GB" dirty="0"/>
            <a:t>Frames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verwijzingen</a:t>
          </a:r>
          <a:endParaRPr lang="en-BE" dirty="0"/>
        </a:p>
      </dgm:t>
    </dgm:pt>
    <dgm:pt modelId="{017D7F93-32F2-A944-9315-23FE6F9FEB6E}" type="parTrans" cxnId="{5C00CC9B-AE55-7349-998E-585FAB484C31}">
      <dgm:prSet/>
      <dgm:spPr/>
      <dgm:t>
        <a:bodyPr/>
        <a:lstStyle/>
        <a:p>
          <a:endParaRPr lang="en-GB"/>
        </a:p>
      </dgm:t>
    </dgm:pt>
    <dgm:pt modelId="{440874CF-0623-6A40-9362-D91D6293BAE6}" type="sibTrans" cxnId="{5C00CC9B-AE55-7349-998E-585FAB484C31}">
      <dgm:prSet/>
      <dgm:spPr/>
      <dgm:t>
        <a:bodyPr/>
        <a:lstStyle/>
        <a:p>
          <a:endParaRPr lang="en-GB"/>
        </a:p>
      </dgm:t>
    </dgm:pt>
    <dgm:pt modelId="{C9DCE32B-358B-1842-B0E8-1E9F211D8B2F}">
      <dgm:prSet/>
      <dgm:spPr/>
      <dgm:t>
        <a:bodyPr/>
        <a:lstStyle/>
        <a:p>
          <a:r>
            <a:rPr lang="en-GB"/>
            <a:t>Interactiediagram kan als geheel in frame geplaatst worden</a:t>
          </a:r>
          <a:endParaRPr lang="en-BE"/>
        </a:p>
      </dgm:t>
    </dgm:pt>
    <dgm:pt modelId="{37797E62-8974-D742-95F7-BA298A6917D9}" type="parTrans" cxnId="{3D77E836-F706-9C41-A9E3-0FF8BB1F81E1}">
      <dgm:prSet/>
      <dgm:spPr/>
      <dgm:t>
        <a:bodyPr/>
        <a:lstStyle/>
        <a:p>
          <a:endParaRPr lang="en-GB"/>
        </a:p>
      </dgm:t>
    </dgm:pt>
    <dgm:pt modelId="{C32AD1E0-8CBD-B94B-9069-9A1C672E29B8}" type="sibTrans" cxnId="{3D77E836-F706-9C41-A9E3-0FF8BB1F81E1}">
      <dgm:prSet/>
      <dgm:spPr/>
      <dgm:t>
        <a:bodyPr/>
        <a:lstStyle/>
        <a:p>
          <a:endParaRPr lang="en-GB"/>
        </a:p>
      </dgm:t>
    </dgm:pt>
    <dgm:pt modelId="{4769E097-7491-C743-92C2-C9E60D30DC2A}">
      <dgm:prSet/>
      <dgm:spPr/>
      <dgm:t>
        <a:bodyPr/>
        <a:lstStyle/>
        <a:p>
          <a:r>
            <a:rPr lang="en-GB"/>
            <a:t>Linksboven staat </a:t>
          </a:r>
          <a:r>
            <a:rPr lang="en-GB" b="1"/>
            <a:t>sd</a:t>
          </a:r>
          <a:r>
            <a:rPr lang="en-GB"/>
            <a:t>, gevolgd door naam interactiediagram</a:t>
          </a:r>
          <a:endParaRPr lang="en-BE"/>
        </a:p>
      </dgm:t>
    </dgm:pt>
    <dgm:pt modelId="{31A149EB-8153-ED47-A24D-2D225DA598EE}" type="parTrans" cxnId="{3826EA1C-6651-C344-B01C-00D5A5E92F16}">
      <dgm:prSet/>
      <dgm:spPr/>
      <dgm:t>
        <a:bodyPr/>
        <a:lstStyle/>
        <a:p>
          <a:endParaRPr lang="en-GB"/>
        </a:p>
      </dgm:t>
    </dgm:pt>
    <dgm:pt modelId="{31FC5944-3092-9341-89FE-2DB4CDCFBDD6}" type="sibTrans" cxnId="{3826EA1C-6651-C344-B01C-00D5A5E92F16}">
      <dgm:prSet/>
      <dgm:spPr/>
      <dgm:t>
        <a:bodyPr/>
        <a:lstStyle/>
        <a:p>
          <a:endParaRPr lang="en-GB"/>
        </a:p>
      </dgm:t>
    </dgm:pt>
    <dgm:pt modelId="{F9AACC61-1C8C-1349-BAC0-9E23A2C3CAD4}">
      <dgm:prSet/>
      <dgm:spPr/>
      <dgm:t>
        <a:bodyPr/>
        <a:lstStyle/>
        <a:p>
          <a:r>
            <a:rPr lang="en-GB"/>
            <a:t>Sequence diagram</a:t>
          </a:r>
          <a:endParaRPr lang="en-BE"/>
        </a:p>
      </dgm:t>
    </dgm:pt>
    <dgm:pt modelId="{10427EAF-567A-7244-9D36-AA3F301818A3}" type="parTrans" cxnId="{A1AA1A26-6C24-3941-B14D-DFD30CCEEEFD}">
      <dgm:prSet/>
      <dgm:spPr/>
      <dgm:t>
        <a:bodyPr/>
        <a:lstStyle/>
        <a:p>
          <a:endParaRPr lang="en-GB"/>
        </a:p>
      </dgm:t>
    </dgm:pt>
    <dgm:pt modelId="{97BC0097-65D9-8F4C-B47B-DCBC7227A6A4}" type="sibTrans" cxnId="{A1AA1A26-6C24-3941-B14D-DFD30CCEEEFD}">
      <dgm:prSet/>
      <dgm:spPr/>
      <dgm:t>
        <a:bodyPr/>
        <a:lstStyle/>
        <a:p>
          <a:endParaRPr lang="en-GB"/>
        </a:p>
      </dgm:t>
    </dgm:pt>
    <dgm:pt modelId="{B0CA2B9C-963D-EA4B-90A4-4AB55E99922E}">
      <dgm:prSet/>
      <dgm:spPr/>
      <dgm:t>
        <a:bodyPr/>
        <a:lstStyle/>
        <a:p>
          <a:r>
            <a:rPr lang="en-GB"/>
            <a:t>In ander actiediagram kan worden verwezen naar betreffende actiediagram met keyword </a:t>
          </a:r>
          <a:r>
            <a:rPr lang="en-GB" b="1"/>
            <a:t>ref</a:t>
          </a:r>
          <a:endParaRPr lang="en-BE"/>
        </a:p>
      </dgm:t>
    </dgm:pt>
    <dgm:pt modelId="{1B67A850-E955-4C4D-90AE-F3B7B4DED658}" type="parTrans" cxnId="{E10D60E9-A7CB-7747-91F1-4BA9DA3CEE61}">
      <dgm:prSet/>
      <dgm:spPr/>
      <dgm:t>
        <a:bodyPr/>
        <a:lstStyle/>
        <a:p>
          <a:endParaRPr lang="en-GB"/>
        </a:p>
      </dgm:t>
    </dgm:pt>
    <dgm:pt modelId="{EAD3BD9F-84F9-484D-B08D-744C19C23458}" type="sibTrans" cxnId="{E10D60E9-A7CB-7747-91F1-4BA9DA3CEE61}">
      <dgm:prSet/>
      <dgm:spPr/>
      <dgm:t>
        <a:bodyPr/>
        <a:lstStyle/>
        <a:p>
          <a:endParaRPr lang="en-GB"/>
        </a:p>
      </dgm:t>
    </dgm:pt>
    <dgm:pt modelId="{620B14E8-A920-194F-9DA7-333CEE249831}">
      <dgm:prSet/>
      <dgm:spPr/>
      <dgm:t>
        <a:bodyPr/>
        <a:lstStyle/>
        <a:p>
          <a:r>
            <a:rPr lang="en-GB"/>
            <a:t>Communicatiediagram</a:t>
          </a:r>
          <a:endParaRPr lang="en-BE"/>
        </a:p>
      </dgm:t>
    </dgm:pt>
    <dgm:pt modelId="{2FE17176-218E-9A47-9F3D-E86732F4BB62}" type="parTrans" cxnId="{ACC39A94-2B19-8649-8DC5-19E665970562}">
      <dgm:prSet/>
      <dgm:spPr/>
      <dgm:t>
        <a:bodyPr/>
        <a:lstStyle/>
        <a:p>
          <a:endParaRPr lang="en-GB"/>
        </a:p>
      </dgm:t>
    </dgm:pt>
    <dgm:pt modelId="{16EE7A94-E292-EF4A-AE3B-547856F4A4BA}" type="sibTrans" cxnId="{ACC39A94-2B19-8649-8DC5-19E665970562}">
      <dgm:prSet/>
      <dgm:spPr/>
      <dgm:t>
        <a:bodyPr/>
        <a:lstStyle/>
        <a:p>
          <a:endParaRPr lang="en-GB"/>
        </a:p>
      </dgm:t>
    </dgm:pt>
    <dgm:pt modelId="{A347797E-3252-4A43-A3D9-7BB5E52CD4DD}">
      <dgm:prSet/>
      <dgm:spPr/>
      <dgm:t>
        <a:bodyPr/>
        <a:lstStyle/>
        <a:p>
          <a:r>
            <a:rPr lang="en-GB"/>
            <a:t>verwijzen naar ander diagram is niet mogelijk</a:t>
          </a:r>
          <a:endParaRPr lang="en-BE"/>
        </a:p>
      </dgm:t>
    </dgm:pt>
    <dgm:pt modelId="{22A1D751-3D6B-8E4D-BF54-EE89BC2207B7}" type="parTrans" cxnId="{98623C42-48AB-7045-AFB4-FFA64BDAC050}">
      <dgm:prSet/>
      <dgm:spPr/>
      <dgm:t>
        <a:bodyPr/>
        <a:lstStyle/>
        <a:p>
          <a:endParaRPr lang="en-GB"/>
        </a:p>
      </dgm:t>
    </dgm:pt>
    <dgm:pt modelId="{5E69905F-3EF6-E04A-91B4-B441E65571AB}" type="sibTrans" cxnId="{98623C42-48AB-7045-AFB4-FFA64BDAC050}">
      <dgm:prSet/>
      <dgm:spPr/>
      <dgm:t>
        <a:bodyPr/>
        <a:lstStyle/>
        <a:p>
          <a:endParaRPr lang="en-GB"/>
        </a:p>
      </dgm:t>
    </dgm:pt>
    <dgm:pt modelId="{7F62C586-B5C0-E44E-90AB-E635F456E28C}">
      <dgm:prSet/>
      <dgm:spPr/>
      <dgm:t>
        <a:bodyPr/>
        <a:lstStyle/>
        <a:p>
          <a:r>
            <a:rPr lang="en-GB"/>
            <a:t>Figuur 10-3</a:t>
          </a:r>
          <a:endParaRPr lang="en-BE"/>
        </a:p>
      </dgm:t>
    </dgm:pt>
    <dgm:pt modelId="{5E689253-6EA4-3747-BC72-B1022A79B753}" type="parTrans" cxnId="{5EF1132B-ADC2-D149-8FE8-58D2B1C5C4DD}">
      <dgm:prSet/>
      <dgm:spPr/>
      <dgm:t>
        <a:bodyPr/>
        <a:lstStyle/>
        <a:p>
          <a:endParaRPr lang="en-GB"/>
        </a:p>
      </dgm:t>
    </dgm:pt>
    <dgm:pt modelId="{11EC1CB4-AEAD-C545-8D28-20E43B788CF4}" type="sibTrans" cxnId="{5EF1132B-ADC2-D149-8FE8-58D2B1C5C4DD}">
      <dgm:prSet/>
      <dgm:spPr/>
      <dgm:t>
        <a:bodyPr/>
        <a:lstStyle/>
        <a:p>
          <a:endParaRPr lang="en-GB"/>
        </a:p>
      </dgm:t>
    </dgm:pt>
    <dgm:pt modelId="{FBB8A848-C9DF-9144-AB32-C3A2A6460D22}" type="pres">
      <dgm:prSet presAssocID="{80C99629-30F9-BA4A-9F6E-8DA0546C59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2331CEE9-772A-E145-B293-FE920EF874D9}" type="pres">
      <dgm:prSet presAssocID="{57AC06B3-C0FA-FC44-8102-545B623C3B5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54C8A2E-99F6-7D4B-A1B0-3F4294E9EE87}" type="pres">
      <dgm:prSet presAssocID="{57AC06B3-C0FA-FC44-8102-545B623C3B5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5C00CC9B-AE55-7349-998E-585FAB484C31}" srcId="{80C99629-30F9-BA4A-9F6E-8DA0546C59AE}" destId="{57AC06B3-C0FA-FC44-8102-545B623C3B5F}" srcOrd="0" destOrd="0" parTransId="{017D7F93-32F2-A944-9315-23FE6F9FEB6E}" sibTransId="{440874CF-0623-6A40-9362-D91D6293BAE6}"/>
    <dgm:cxn modelId="{5EF1132B-ADC2-D149-8FE8-58D2B1C5C4DD}" srcId="{620B14E8-A920-194F-9DA7-333CEE249831}" destId="{7F62C586-B5C0-E44E-90AB-E635F456E28C}" srcOrd="1" destOrd="0" parTransId="{5E689253-6EA4-3747-BC72-B1022A79B753}" sibTransId="{11EC1CB4-AEAD-C545-8D28-20E43B788CF4}"/>
    <dgm:cxn modelId="{3D77E836-F706-9C41-A9E3-0FF8BB1F81E1}" srcId="{57AC06B3-C0FA-FC44-8102-545B623C3B5F}" destId="{C9DCE32B-358B-1842-B0E8-1E9F211D8B2F}" srcOrd="0" destOrd="0" parTransId="{37797E62-8974-D742-95F7-BA298A6917D9}" sibTransId="{C32AD1E0-8CBD-B94B-9069-9A1C672E29B8}"/>
    <dgm:cxn modelId="{1A3E4CD0-5FCC-6842-BA04-01D3A6554254}" type="presOf" srcId="{4769E097-7491-C743-92C2-C9E60D30DC2A}" destId="{254C8A2E-99F6-7D4B-A1B0-3F4294E9EE87}" srcOrd="0" destOrd="1" presId="urn:microsoft.com/office/officeart/2005/8/layout/vList2"/>
    <dgm:cxn modelId="{90B695D8-A965-BC46-B3F8-805D0292455E}" type="presOf" srcId="{57AC06B3-C0FA-FC44-8102-545B623C3B5F}" destId="{2331CEE9-772A-E145-B293-FE920EF874D9}" srcOrd="0" destOrd="0" presId="urn:microsoft.com/office/officeart/2005/8/layout/vList2"/>
    <dgm:cxn modelId="{3931ADE6-085B-9345-9F0E-57CE241F4448}" type="presOf" srcId="{B0CA2B9C-963D-EA4B-90A4-4AB55E99922E}" destId="{254C8A2E-99F6-7D4B-A1B0-3F4294E9EE87}" srcOrd="0" destOrd="3" presId="urn:microsoft.com/office/officeart/2005/8/layout/vList2"/>
    <dgm:cxn modelId="{E10D60E9-A7CB-7747-91F1-4BA9DA3CEE61}" srcId="{F9AACC61-1C8C-1349-BAC0-9E23A2C3CAD4}" destId="{B0CA2B9C-963D-EA4B-90A4-4AB55E99922E}" srcOrd="0" destOrd="0" parTransId="{1B67A850-E955-4C4D-90AE-F3B7B4DED658}" sibTransId="{EAD3BD9F-84F9-484D-B08D-744C19C23458}"/>
    <dgm:cxn modelId="{2E33CC1D-76DF-694D-A53A-DA6F2EC3B347}" type="presOf" srcId="{620B14E8-A920-194F-9DA7-333CEE249831}" destId="{254C8A2E-99F6-7D4B-A1B0-3F4294E9EE87}" srcOrd="0" destOrd="4" presId="urn:microsoft.com/office/officeart/2005/8/layout/vList2"/>
    <dgm:cxn modelId="{652A7473-137C-F946-BE93-EF58AFCBF109}" type="presOf" srcId="{C9DCE32B-358B-1842-B0E8-1E9F211D8B2F}" destId="{254C8A2E-99F6-7D4B-A1B0-3F4294E9EE87}" srcOrd="0" destOrd="0" presId="urn:microsoft.com/office/officeart/2005/8/layout/vList2"/>
    <dgm:cxn modelId="{ACC39A94-2B19-8649-8DC5-19E665970562}" srcId="{57AC06B3-C0FA-FC44-8102-545B623C3B5F}" destId="{620B14E8-A920-194F-9DA7-333CEE249831}" srcOrd="3" destOrd="0" parTransId="{2FE17176-218E-9A47-9F3D-E86732F4BB62}" sibTransId="{16EE7A94-E292-EF4A-AE3B-547856F4A4BA}"/>
    <dgm:cxn modelId="{8C7BE4F2-2240-0847-BA5A-0FE470093C92}" type="presOf" srcId="{80C99629-30F9-BA4A-9F6E-8DA0546C59AE}" destId="{FBB8A848-C9DF-9144-AB32-C3A2A6460D22}" srcOrd="0" destOrd="0" presId="urn:microsoft.com/office/officeart/2005/8/layout/vList2"/>
    <dgm:cxn modelId="{0F9473FC-9DC8-C24E-BD45-300E45CCCBA6}" type="presOf" srcId="{7F62C586-B5C0-E44E-90AB-E635F456E28C}" destId="{254C8A2E-99F6-7D4B-A1B0-3F4294E9EE87}" srcOrd="0" destOrd="6" presId="urn:microsoft.com/office/officeart/2005/8/layout/vList2"/>
    <dgm:cxn modelId="{A1AA1A26-6C24-3941-B14D-DFD30CCEEEFD}" srcId="{57AC06B3-C0FA-FC44-8102-545B623C3B5F}" destId="{F9AACC61-1C8C-1349-BAC0-9E23A2C3CAD4}" srcOrd="2" destOrd="0" parTransId="{10427EAF-567A-7244-9D36-AA3F301818A3}" sibTransId="{97BC0097-65D9-8F4C-B47B-DCBC7227A6A4}"/>
    <dgm:cxn modelId="{8B23F211-9C14-DA43-9577-1955AB363351}" type="presOf" srcId="{F9AACC61-1C8C-1349-BAC0-9E23A2C3CAD4}" destId="{254C8A2E-99F6-7D4B-A1B0-3F4294E9EE87}" srcOrd="0" destOrd="2" presId="urn:microsoft.com/office/officeart/2005/8/layout/vList2"/>
    <dgm:cxn modelId="{98623C42-48AB-7045-AFB4-FFA64BDAC050}" srcId="{620B14E8-A920-194F-9DA7-333CEE249831}" destId="{A347797E-3252-4A43-A3D9-7BB5E52CD4DD}" srcOrd="0" destOrd="0" parTransId="{22A1D751-3D6B-8E4D-BF54-EE89BC2207B7}" sibTransId="{5E69905F-3EF6-E04A-91B4-B441E65571AB}"/>
    <dgm:cxn modelId="{B1077E76-8E69-7343-8A77-F2DFB71F3312}" type="presOf" srcId="{A347797E-3252-4A43-A3D9-7BB5E52CD4DD}" destId="{254C8A2E-99F6-7D4B-A1B0-3F4294E9EE87}" srcOrd="0" destOrd="5" presId="urn:microsoft.com/office/officeart/2005/8/layout/vList2"/>
    <dgm:cxn modelId="{3826EA1C-6651-C344-B01C-00D5A5E92F16}" srcId="{57AC06B3-C0FA-FC44-8102-545B623C3B5F}" destId="{4769E097-7491-C743-92C2-C9E60D30DC2A}" srcOrd="1" destOrd="0" parTransId="{31A149EB-8153-ED47-A24D-2D225DA598EE}" sibTransId="{31FC5944-3092-9341-89FE-2DB4CDCFBDD6}"/>
    <dgm:cxn modelId="{83F7DC61-F442-A643-8678-E4D7EBC34CAF}" type="presParOf" srcId="{FBB8A848-C9DF-9144-AB32-C3A2A6460D22}" destId="{2331CEE9-772A-E145-B293-FE920EF874D9}" srcOrd="0" destOrd="0" presId="urn:microsoft.com/office/officeart/2005/8/layout/vList2"/>
    <dgm:cxn modelId="{22E887B2-F65E-B34E-8B7F-EFB0E9D8FC86}" type="presParOf" srcId="{FBB8A848-C9DF-9144-AB32-C3A2A6460D22}" destId="{254C8A2E-99F6-7D4B-A1B0-3F4294E9EE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410970-438A-B54A-8E02-7ED1D866A1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44CB0F3-4E30-684B-9F6B-3491CBF9FAC4}">
      <dgm:prSet custT="1"/>
      <dgm:spPr/>
      <dgm:t>
        <a:bodyPr/>
        <a:lstStyle/>
        <a:p>
          <a:r>
            <a:rPr lang="en-GB" sz="4000" dirty="0" err="1"/>
            <a:t>Boodschap</a:t>
          </a:r>
          <a:endParaRPr lang="en-BE" sz="4000" dirty="0"/>
        </a:p>
      </dgm:t>
    </dgm:pt>
    <dgm:pt modelId="{11BAC56F-43F1-9445-9949-8B2B2E66CB26}" type="parTrans" cxnId="{51D3DD95-B7E8-6348-9E46-26876EF446DE}">
      <dgm:prSet/>
      <dgm:spPr/>
      <dgm:t>
        <a:bodyPr/>
        <a:lstStyle/>
        <a:p>
          <a:endParaRPr lang="en-GB"/>
        </a:p>
      </dgm:t>
    </dgm:pt>
    <dgm:pt modelId="{F0DDB3D9-FC66-FC42-A469-607335B0C590}" type="sibTrans" cxnId="{51D3DD95-B7E8-6348-9E46-26876EF446DE}">
      <dgm:prSet/>
      <dgm:spPr/>
      <dgm:t>
        <a:bodyPr/>
        <a:lstStyle/>
        <a:p>
          <a:endParaRPr lang="en-GB"/>
        </a:p>
      </dgm:t>
    </dgm:pt>
    <dgm:pt modelId="{4A0D786A-A0E6-C64F-9EEC-F8DFADE816D4}">
      <dgm:prSet/>
      <dgm:spPr/>
      <dgm:t>
        <a:bodyPr/>
        <a:lstStyle/>
        <a:p>
          <a:r>
            <a:rPr lang="en-GB" sz="3100" dirty="0" err="1"/>
            <a:t>Boodschap</a:t>
          </a:r>
          <a:r>
            <a:rPr lang="en-GB" sz="3100" dirty="0"/>
            <a:t> is stimulus die van </a:t>
          </a:r>
          <a:r>
            <a:rPr lang="en-GB" sz="3100" dirty="0" err="1"/>
            <a:t>een</a:t>
          </a:r>
          <a:r>
            <a:rPr lang="en-GB" sz="3100" dirty="0"/>
            <a:t> object </a:t>
          </a:r>
          <a:r>
            <a:rPr lang="en-GB" sz="3100" dirty="0" err="1"/>
            <a:t>naar</a:t>
          </a:r>
          <a:r>
            <a:rPr lang="en-GB" sz="3100" dirty="0"/>
            <a:t> </a:t>
          </a:r>
          <a:r>
            <a:rPr lang="en-GB" sz="3100" dirty="0" err="1"/>
            <a:t>ander</a:t>
          </a:r>
          <a:r>
            <a:rPr lang="en-GB" sz="3100" dirty="0"/>
            <a:t> object </a:t>
          </a:r>
          <a:r>
            <a:rPr lang="en-GB" sz="3100" dirty="0" err="1"/>
            <a:t>wordt</a:t>
          </a:r>
          <a:r>
            <a:rPr lang="en-GB" sz="3100" dirty="0"/>
            <a:t> </a:t>
          </a:r>
          <a:r>
            <a:rPr lang="en-GB" sz="3100" dirty="0" err="1"/>
            <a:t>gestuurd</a:t>
          </a:r>
          <a:r>
            <a:rPr lang="en-GB" sz="3100" dirty="0"/>
            <a:t>.</a:t>
          </a:r>
          <a:endParaRPr lang="en-BE" sz="3100" dirty="0"/>
        </a:p>
      </dgm:t>
    </dgm:pt>
    <dgm:pt modelId="{B0AE3412-C4C3-144A-BB6D-2FEBF2624FCD}" type="parTrans" cxnId="{88FF9241-F888-CA49-AB34-D43DE8783482}">
      <dgm:prSet/>
      <dgm:spPr/>
      <dgm:t>
        <a:bodyPr/>
        <a:lstStyle/>
        <a:p>
          <a:endParaRPr lang="en-GB"/>
        </a:p>
      </dgm:t>
    </dgm:pt>
    <dgm:pt modelId="{83C49991-304C-0C46-86DF-9E5BF45628C1}" type="sibTrans" cxnId="{88FF9241-F888-CA49-AB34-D43DE8783482}">
      <dgm:prSet/>
      <dgm:spPr/>
      <dgm:t>
        <a:bodyPr/>
        <a:lstStyle/>
        <a:p>
          <a:endParaRPr lang="en-GB"/>
        </a:p>
      </dgm:t>
    </dgm:pt>
    <dgm:pt modelId="{F9E25254-FCBF-F04E-BDD6-0D3A56CF99EA}">
      <dgm:prSet/>
      <dgm:spPr/>
      <dgm:t>
        <a:bodyPr/>
        <a:lstStyle/>
        <a:p>
          <a:r>
            <a:rPr lang="en-GB" sz="3100" dirty="0" err="1"/>
            <a:t>Operatie</a:t>
          </a:r>
          <a:r>
            <a:rPr lang="en-GB" sz="3100" dirty="0"/>
            <a:t> </a:t>
          </a:r>
          <a:r>
            <a:rPr lang="en-GB" sz="3100" dirty="0" err="1"/>
            <a:t>aanroepen</a:t>
          </a:r>
          <a:r>
            <a:rPr lang="en-GB" sz="3100" dirty="0"/>
            <a:t> </a:t>
          </a:r>
          <a:r>
            <a:rPr lang="en-GB" sz="3100" dirty="0" err="1"/>
            <a:t>en</a:t>
          </a:r>
          <a:r>
            <a:rPr lang="en-GB" sz="3100" dirty="0"/>
            <a:t> </a:t>
          </a:r>
          <a:r>
            <a:rPr lang="en-GB" sz="3100" dirty="0" err="1"/>
            <a:t>signalen</a:t>
          </a:r>
          <a:r>
            <a:rPr lang="en-GB" sz="3100" dirty="0"/>
            <a:t>.</a:t>
          </a:r>
          <a:endParaRPr lang="en-BE" sz="3100" dirty="0"/>
        </a:p>
      </dgm:t>
    </dgm:pt>
    <dgm:pt modelId="{7D18A7F0-1011-DB44-88C3-BD0D5D934471}" type="parTrans" cxnId="{16304296-2470-A946-A208-863B39D26EE0}">
      <dgm:prSet/>
      <dgm:spPr/>
      <dgm:t>
        <a:bodyPr/>
        <a:lstStyle/>
        <a:p>
          <a:endParaRPr lang="en-GB"/>
        </a:p>
      </dgm:t>
    </dgm:pt>
    <dgm:pt modelId="{0C95B755-9619-7842-91CA-186888F2599C}" type="sibTrans" cxnId="{16304296-2470-A946-A208-863B39D26EE0}">
      <dgm:prSet/>
      <dgm:spPr/>
      <dgm:t>
        <a:bodyPr/>
        <a:lstStyle/>
        <a:p>
          <a:endParaRPr lang="en-GB"/>
        </a:p>
      </dgm:t>
    </dgm:pt>
    <dgm:pt modelId="{CCF81FF3-B0B0-6C4C-9907-05BA662BDA7D}">
      <dgm:prSet/>
      <dgm:spPr/>
      <dgm:t>
        <a:bodyPr/>
        <a:lstStyle/>
        <a:p>
          <a:r>
            <a:rPr lang="en-GB" sz="3100" dirty="0" err="1"/>
            <a:t>Figuur</a:t>
          </a:r>
          <a:r>
            <a:rPr lang="en-GB" sz="3100" dirty="0"/>
            <a:t> 10-1, 10-2</a:t>
          </a:r>
          <a:endParaRPr lang="en-BE" sz="3100" dirty="0"/>
        </a:p>
      </dgm:t>
    </dgm:pt>
    <dgm:pt modelId="{24EFD49A-460F-CD4B-B528-A36EA651C2CF}" type="parTrans" cxnId="{45072269-5904-8A4F-8382-DEAA37F4C262}">
      <dgm:prSet/>
      <dgm:spPr/>
      <dgm:t>
        <a:bodyPr/>
        <a:lstStyle/>
        <a:p>
          <a:endParaRPr lang="en-GB"/>
        </a:p>
      </dgm:t>
    </dgm:pt>
    <dgm:pt modelId="{C57950A2-4FDB-CC47-9F0C-EDACE9EFB432}" type="sibTrans" cxnId="{45072269-5904-8A4F-8382-DEAA37F4C262}">
      <dgm:prSet/>
      <dgm:spPr/>
      <dgm:t>
        <a:bodyPr/>
        <a:lstStyle/>
        <a:p>
          <a:endParaRPr lang="en-GB"/>
        </a:p>
      </dgm:t>
    </dgm:pt>
    <dgm:pt modelId="{B30AF825-91DD-F243-8B01-C2893FF41B8D}">
      <dgm:prSet/>
      <dgm:spPr/>
      <dgm:t>
        <a:bodyPr/>
        <a:lstStyle/>
        <a:p>
          <a:r>
            <a:rPr lang="en-GB" sz="3100" dirty="0"/>
            <a:t>SD: </a:t>
          </a:r>
          <a:r>
            <a:rPr lang="en-GB" sz="3100" dirty="0" err="1"/>
            <a:t>tijdsvolgorde</a:t>
          </a:r>
          <a:r>
            <a:rPr lang="en-GB" sz="3100" dirty="0"/>
            <a:t> van </a:t>
          </a:r>
          <a:r>
            <a:rPr lang="en-GB" sz="3100" dirty="0" err="1"/>
            <a:t>boodschappen</a:t>
          </a:r>
          <a:r>
            <a:rPr lang="en-GB" sz="3100" dirty="0"/>
            <a:t> van </a:t>
          </a:r>
          <a:r>
            <a:rPr lang="en-GB" sz="3100" dirty="0" err="1"/>
            <a:t>boven</a:t>
          </a:r>
          <a:r>
            <a:rPr lang="en-GB" sz="3100" dirty="0"/>
            <a:t> </a:t>
          </a:r>
          <a:r>
            <a:rPr lang="en-GB" sz="3100" dirty="0" err="1"/>
            <a:t>naar</a:t>
          </a:r>
          <a:r>
            <a:rPr lang="en-GB" sz="3100" dirty="0"/>
            <a:t> </a:t>
          </a:r>
          <a:r>
            <a:rPr lang="en-GB" sz="3100" dirty="0" err="1"/>
            <a:t>beneden</a:t>
          </a:r>
          <a:endParaRPr lang="en-BE" sz="3100" dirty="0"/>
        </a:p>
      </dgm:t>
    </dgm:pt>
    <dgm:pt modelId="{B20F4A9B-D486-7A4A-8D90-C32E5E618F9F}" type="parTrans" cxnId="{56E97FC2-9BB3-3749-A282-27FC7E858291}">
      <dgm:prSet/>
      <dgm:spPr/>
      <dgm:t>
        <a:bodyPr/>
        <a:lstStyle/>
        <a:p>
          <a:endParaRPr lang="en-GB"/>
        </a:p>
      </dgm:t>
    </dgm:pt>
    <dgm:pt modelId="{59D39718-C066-714E-9C41-5C3EEB338036}" type="sibTrans" cxnId="{56E97FC2-9BB3-3749-A282-27FC7E858291}">
      <dgm:prSet/>
      <dgm:spPr/>
      <dgm:t>
        <a:bodyPr/>
        <a:lstStyle/>
        <a:p>
          <a:endParaRPr lang="en-GB"/>
        </a:p>
      </dgm:t>
    </dgm:pt>
    <dgm:pt modelId="{0B2F5CFF-DCBA-A943-8549-0F158FD12B0F}">
      <dgm:prSet custT="1"/>
      <dgm:spPr/>
      <dgm:t>
        <a:bodyPr/>
        <a:lstStyle/>
        <a:p>
          <a:r>
            <a:rPr lang="en-GB" sz="3100" dirty="0"/>
            <a:t>CD: </a:t>
          </a:r>
          <a:r>
            <a:rPr lang="en-GB" sz="3100" dirty="0" err="1"/>
            <a:t>volgorde</a:t>
          </a:r>
          <a:r>
            <a:rPr lang="en-GB" sz="3100" dirty="0"/>
            <a:t> door </a:t>
          </a:r>
          <a:r>
            <a:rPr lang="en-GB" sz="3100" dirty="0" err="1"/>
            <a:t>nummering</a:t>
          </a:r>
          <a:r>
            <a:rPr lang="en-GB" sz="3100" dirty="0"/>
            <a:t>                   </a:t>
          </a:r>
          <a:r>
            <a:rPr lang="en-GB" sz="5400" dirty="0">
              <a:solidFill>
                <a:schemeClr val="accent5"/>
              </a:solidFill>
            </a:rPr>
            <a:t>1</a:t>
          </a:r>
          <a:r>
            <a:rPr lang="en-GB" sz="5400" dirty="0"/>
            <a:t>    </a:t>
          </a:r>
          <a:r>
            <a:rPr lang="en-GB" sz="5400" dirty="0">
              <a:solidFill>
                <a:schemeClr val="accent3"/>
              </a:solidFill>
            </a:rPr>
            <a:t>2</a:t>
          </a:r>
          <a:r>
            <a:rPr lang="en-GB" sz="5400" dirty="0"/>
            <a:t>   </a:t>
          </a:r>
          <a:r>
            <a:rPr lang="en-GB" sz="5400" dirty="0">
              <a:solidFill>
                <a:schemeClr val="accent2"/>
              </a:solidFill>
            </a:rPr>
            <a:t>3</a:t>
          </a:r>
          <a:r>
            <a:rPr lang="en-GB" sz="5400" dirty="0"/>
            <a:t>  </a:t>
          </a:r>
          <a:r>
            <a:rPr lang="en-GB" sz="5400" dirty="0">
              <a:solidFill>
                <a:schemeClr val="accent4"/>
              </a:solidFill>
            </a:rPr>
            <a:t>4</a:t>
          </a:r>
          <a:r>
            <a:rPr lang="en-GB" sz="5400" dirty="0"/>
            <a:t>      </a:t>
          </a:r>
          <a:endParaRPr lang="en-BE" sz="3100" dirty="0"/>
        </a:p>
      </dgm:t>
    </dgm:pt>
    <dgm:pt modelId="{9BD591D0-6DE3-F046-8768-865543100A54}" type="parTrans" cxnId="{C7827BC5-6065-1E42-8290-97BEC90FB6D9}">
      <dgm:prSet/>
      <dgm:spPr/>
      <dgm:t>
        <a:bodyPr/>
        <a:lstStyle/>
        <a:p>
          <a:endParaRPr lang="en-GB"/>
        </a:p>
      </dgm:t>
    </dgm:pt>
    <dgm:pt modelId="{438624ED-9A1D-3541-9356-A342B78CCF77}" type="sibTrans" cxnId="{C7827BC5-6065-1E42-8290-97BEC90FB6D9}">
      <dgm:prSet/>
      <dgm:spPr/>
      <dgm:t>
        <a:bodyPr/>
        <a:lstStyle/>
        <a:p>
          <a:endParaRPr lang="en-GB"/>
        </a:p>
      </dgm:t>
    </dgm:pt>
    <dgm:pt modelId="{ACDBC9A5-558E-DF4C-BBD8-1D211700326F}" type="pres">
      <dgm:prSet presAssocID="{72410970-438A-B54A-8E02-7ED1D866A1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5739BA0B-5D38-184F-A92B-27879DE3265F}" type="pres">
      <dgm:prSet presAssocID="{E44CB0F3-4E30-684B-9F6B-3491CBF9FAC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6EB13E6-41A1-9845-8320-04EE892A0C2A}" type="pres">
      <dgm:prSet presAssocID="{E44CB0F3-4E30-684B-9F6B-3491CBF9FAC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844AA17-51FB-7140-A1B6-E88C2F05430F}" type="presOf" srcId="{4A0D786A-A0E6-C64F-9EEC-F8DFADE816D4}" destId="{16EB13E6-41A1-9845-8320-04EE892A0C2A}" srcOrd="0" destOrd="0" presId="urn:microsoft.com/office/officeart/2005/8/layout/vList2"/>
    <dgm:cxn modelId="{F29D66C1-71D0-C748-887E-55DFE66D45C8}" type="presOf" srcId="{E44CB0F3-4E30-684B-9F6B-3491CBF9FAC4}" destId="{5739BA0B-5D38-184F-A92B-27879DE3265F}" srcOrd="0" destOrd="0" presId="urn:microsoft.com/office/officeart/2005/8/layout/vList2"/>
    <dgm:cxn modelId="{16304296-2470-A946-A208-863B39D26EE0}" srcId="{E44CB0F3-4E30-684B-9F6B-3491CBF9FAC4}" destId="{F9E25254-FCBF-F04E-BDD6-0D3A56CF99EA}" srcOrd="1" destOrd="0" parTransId="{7D18A7F0-1011-DB44-88C3-BD0D5D934471}" sibTransId="{0C95B755-9619-7842-91CA-186888F2599C}"/>
    <dgm:cxn modelId="{553EA90C-EC6C-A047-B9E5-5D861878A5B6}" type="presOf" srcId="{0B2F5CFF-DCBA-A943-8549-0F158FD12B0F}" destId="{16EB13E6-41A1-9845-8320-04EE892A0C2A}" srcOrd="0" destOrd="4" presId="urn:microsoft.com/office/officeart/2005/8/layout/vList2"/>
    <dgm:cxn modelId="{45072269-5904-8A4F-8382-DEAA37F4C262}" srcId="{F9E25254-FCBF-F04E-BDD6-0D3A56CF99EA}" destId="{CCF81FF3-B0B0-6C4C-9907-05BA662BDA7D}" srcOrd="0" destOrd="0" parTransId="{24EFD49A-460F-CD4B-B528-A36EA651C2CF}" sibTransId="{C57950A2-4FDB-CC47-9F0C-EDACE9EFB432}"/>
    <dgm:cxn modelId="{EDA46A19-4A50-8D49-8E48-BA085BBDA307}" type="presOf" srcId="{B30AF825-91DD-F243-8B01-C2893FF41B8D}" destId="{16EB13E6-41A1-9845-8320-04EE892A0C2A}" srcOrd="0" destOrd="3" presId="urn:microsoft.com/office/officeart/2005/8/layout/vList2"/>
    <dgm:cxn modelId="{63740E68-A024-3C4E-956E-BCD004CF5A95}" type="presOf" srcId="{72410970-438A-B54A-8E02-7ED1D866A13A}" destId="{ACDBC9A5-558E-DF4C-BBD8-1D211700326F}" srcOrd="0" destOrd="0" presId="urn:microsoft.com/office/officeart/2005/8/layout/vList2"/>
    <dgm:cxn modelId="{95F42963-BFD2-0748-B9D5-20C98EB0FE38}" type="presOf" srcId="{F9E25254-FCBF-F04E-BDD6-0D3A56CF99EA}" destId="{16EB13E6-41A1-9845-8320-04EE892A0C2A}" srcOrd="0" destOrd="1" presId="urn:microsoft.com/office/officeart/2005/8/layout/vList2"/>
    <dgm:cxn modelId="{88FF9241-F888-CA49-AB34-D43DE8783482}" srcId="{E44CB0F3-4E30-684B-9F6B-3491CBF9FAC4}" destId="{4A0D786A-A0E6-C64F-9EEC-F8DFADE816D4}" srcOrd="0" destOrd="0" parTransId="{B0AE3412-C4C3-144A-BB6D-2FEBF2624FCD}" sibTransId="{83C49991-304C-0C46-86DF-9E5BF45628C1}"/>
    <dgm:cxn modelId="{51D3DD95-B7E8-6348-9E46-26876EF446DE}" srcId="{72410970-438A-B54A-8E02-7ED1D866A13A}" destId="{E44CB0F3-4E30-684B-9F6B-3491CBF9FAC4}" srcOrd="0" destOrd="0" parTransId="{11BAC56F-43F1-9445-9949-8B2B2E66CB26}" sibTransId="{F0DDB3D9-FC66-FC42-A469-607335B0C590}"/>
    <dgm:cxn modelId="{BF73E426-DA39-1F46-A4F3-2419C8B21B1F}" type="presOf" srcId="{CCF81FF3-B0B0-6C4C-9907-05BA662BDA7D}" destId="{16EB13E6-41A1-9845-8320-04EE892A0C2A}" srcOrd="0" destOrd="2" presId="urn:microsoft.com/office/officeart/2005/8/layout/vList2"/>
    <dgm:cxn modelId="{C7827BC5-6065-1E42-8290-97BEC90FB6D9}" srcId="{E44CB0F3-4E30-684B-9F6B-3491CBF9FAC4}" destId="{0B2F5CFF-DCBA-A943-8549-0F158FD12B0F}" srcOrd="3" destOrd="0" parTransId="{9BD591D0-6DE3-F046-8768-865543100A54}" sibTransId="{438624ED-9A1D-3541-9356-A342B78CCF77}"/>
    <dgm:cxn modelId="{56E97FC2-9BB3-3749-A282-27FC7E858291}" srcId="{E44CB0F3-4E30-684B-9F6B-3491CBF9FAC4}" destId="{B30AF825-91DD-F243-8B01-C2893FF41B8D}" srcOrd="2" destOrd="0" parTransId="{B20F4A9B-D486-7A4A-8D90-C32E5E618F9F}" sibTransId="{59D39718-C066-714E-9C41-5C3EEB338036}"/>
    <dgm:cxn modelId="{625602A9-BAB3-7B45-AFE2-B83E258B6543}" type="presParOf" srcId="{ACDBC9A5-558E-DF4C-BBD8-1D211700326F}" destId="{5739BA0B-5D38-184F-A92B-27879DE3265F}" srcOrd="0" destOrd="0" presId="urn:microsoft.com/office/officeart/2005/8/layout/vList2"/>
    <dgm:cxn modelId="{1B67A4E1-4BBF-0D48-9734-374329E372CB}" type="presParOf" srcId="{ACDBC9A5-558E-DF4C-BBD8-1D211700326F}" destId="{16EB13E6-41A1-9845-8320-04EE892A0C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2FA12-920A-D54D-8DC5-B3F1AD9DC8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D5812C-08F5-6A4E-A5BF-8D9027E5D236}">
      <dgm:prSet custT="1"/>
      <dgm:spPr/>
      <dgm:t>
        <a:bodyPr/>
        <a:lstStyle/>
        <a:p>
          <a:r>
            <a:rPr lang="en-GB" sz="4000" dirty="0" err="1"/>
            <a:t>Tijdconstraints</a:t>
          </a:r>
          <a:endParaRPr lang="en-BE" sz="4000" dirty="0"/>
        </a:p>
      </dgm:t>
    </dgm:pt>
    <dgm:pt modelId="{EDB85AC7-BD01-9045-84FD-AFFC50878134}" type="parTrans" cxnId="{BEE2092C-72FF-3841-B9E9-FB56568ADB6D}">
      <dgm:prSet/>
      <dgm:spPr/>
      <dgm:t>
        <a:bodyPr/>
        <a:lstStyle/>
        <a:p>
          <a:endParaRPr lang="en-GB"/>
        </a:p>
      </dgm:t>
    </dgm:pt>
    <dgm:pt modelId="{4B5824CB-6637-8B4E-A5FB-D0FC7272710D}" type="sibTrans" cxnId="{BEE2092C-72FF-3841-B9E9-FB56568ADB6D}">
      <dgm:prSet/>
      <dgm:spPr/>
      <dgm:t>
        <a:bodyPr/>
        <a:lstStyle/>
        <a:p>
          <a:endParaRPr lang="en-GB"/>
        </a:p>
      </dgm:t>
    </dgm:pt>
    <dgm:pt modelId="{801BAFA6-663D-1A40-991F-85E1926A796B}">
      <dgm:prSet custT="1"/>
      <dgm:spPr/>
      <dgm:t>
        <a:bodyPr/>
        <a:lstStyle/>
        <a:p>
          <a:r>
            <a:rPr lang="en-GB" sz="4400" dirty="0"/>
            <a:t>In SD </a:t>
          </a:r>
          <a:r>
            <a:rPr lang="en-GB" sz="4400" dirty="0" err="1"/>
            <a:t>kan</a:t>
          </a:r>
          <a:r>
            <a:rPr lang="en-GB" sz="4400" dirty="0"/>
            <a:t> </a:t>
          </a:r>
          <a:r>
            <a:rPr lang="en-GB" sz="4400" dirty="0" err="1"/>
            <a:t>beperking</a:t>
          </a:r>
          <a:r>
            <a:rPr lang="en-GB" sz="4400" dirty="0"/>
            <a:t> op </a:t>
          </a:r>
          <a:r>
            <a:rPr lang="en-GB" sz="4400" dirty="0" err="1"/>
            <a:t>tijdsverloop</a:t>
          </a:r>
          <a:r>
            <a:rPr lang="en-GB" sz="4400" dirty="0"/>
            <a:t> (timing constraint) </a:t>
          </a:r>
          <a:r>
            <a:rPr lang="en-GB" sz="4400" dirty="0" err="1"/>
            <a:t>worden</a:t>
          </a:r>
          <a:r>
            <a:rPr lang="en-GB" sz="4400" dirty="0"/>
            <a:t> </a:t>
          </a:r>
          <a:r>
            <a:rPr lang="en-GB" sz="4400" dirty="0" err="1"/>
            <a:t>aangegeven</a:t>
          </a:r>
          <a:r>
            <a:rPr lang="en-GB" sz="4400" dirty="0"/>
            <a:t> in </a:t>
          </a:r>
          <a:r>
            <a:rPr lang="en-GB" sz="4400" dirty="0" err="1"/>
            <a:t>kantlijn</a:t>
          </a:r>
          <a:r>
            <a:rPr lang="en-GB" sz="4400" dirty="0"/>
            <a:t>.</a:t>
          </a:r>
          <a:endParaRPr lang="en-BE" sz="4400" dirty="0"/>
        </a:p>
      </dgm:t>
    </dgm:pt>
    <dgm:pt modelId="{36CA5ABB-63A9-764E-8BE8-5C09BAC77D22}" type="parTrans" cxnId="{65FCC1E1-C9C0-8F4F-9708-F14443E36197}">
      <dgm:prSet/>
      <dgm:spPr/>
      <dgm:t>
        <a:bodyPr/>
        <a:lstStyle/>
        <a:p>
          <a:endParaRPr lang="en-GB"/>
        </a:p>
      </dgm:t>
    </dgm:pt>
    <dgm:pt modelId="{2AB8B706-E6C4-F54C-BD8D-9EE11A61A27A}" type="sibTrans" cxnId="{65FCC1E1-C9C0-8F4F-9708-F14443E36197}">
      <dgm:prSet/>
      <dgm:spPr/>
      <dgm:t>
        <a:bodyPr/>
        <a:lstStyle/>
        <a:p>
          <a:endParaRPr lang="en-GB"/>
        </a:p>
      </dgm:t>
    </dgm:pt>
    <dgm:pt modelId="{0D5634CF-9D0D-0248-8E4C-071DBBE67E0A}">
      <dgm:prSet custT="1"/>
      <dgm:spPr/>
      <dgm:t>
        <a:bodyPr/>
        <a:lstStyle/>
        <a:p>
          <a:r>
            <a:rPr lang="en-GB" sz="4400" i="1" dirty="0" err="1"/>
            <a:t>Figuur</a:t>
          </a:r>
          <a:r>
            <a:rPr lang="en-GB" sz="4400" i="1" dirty="0"/>
            <a:t> 10-1</a:t>
          </a:r>
          <a:endParaRPr lang="en-BE" sz="4400" dirty="0"/>
        </a:p>
      </dgm:t>
    </dgm:pt>
    <dgm:pt modelId="{8AFC2E3C-FA42-0349-9E94-D494D6D54F8A}" type="parTrans" cxnId="{D85B4686-64C7-C741-82D2-DA8D53193B40}">
      <dgm:prSet/>
      <dgm:spPr/>
      <dgm:t>
        <a:bodyPr/>
        <a:lstStyle/>
        <a:p>
          <a:endParaRPr lang="en-GB"/>
        </a:p>
      </dgm:t>
    </dgm:pt>
    <dgm:pt modelId="{C5D97A1E-8F0D-8944-8643-D7B1BEE4D7DC}" type="sibTrans" cxnId="{D85B4686-64C7-C741-82D2-DA8D53193B40}">
      <dgm:prSet/>
      <dgm:spPr/>
      <dgm:t>
        <a:bodyPr/>
        <a:lstStyle/>
        <a:p>
          <a:endParaRPr lang="en-GB"/>
        </a:p>
      </dgm:t>
    </dgm:pt>
    <dgm:pt modelId="{73968764-45B5-3041-90FA-B772DCB6968F}">
      <dgm:prSet custT="1"/>
      <dgm:spPr/>
      <dgm:t>
        <a:bodyPr/>
        <a:lstStyle/>
        <a:p>
          <a:endParaRPr lang="en-BE" sz="4400" dirty="0"/>
        </a:p>
      </dgm:t>
    </dgm:pt>
    <dgm:pt modelId="{402FE8F1-AA27-C34D-B469-60C1687CA9EB}" type="parTrans" cxnId="{7C151DD3-0933-7D47-AA23-F2C37A09B673}">
      <dgm:prSet/>
      <dgm:spPr/>
      <dgm:t>
        <a:bodyPr/>
        <a:lstStyle/>
        <a:p>
          <a:endParaRPr lang="en-GB"/>
        </a:p>
      </dgm:t>
    </dgm:pt>
    <dgm:pt modelId="{152B84AE-A282-CC44-BD4B-861E0338FA24}" type="sibTrans" cxnId="{7C151DD3-0933-7D47-AA23-F2C37A09B673}">
      <dgm:prSet/>
      <dgm:spPr/>
      <dgm:t>
        <a:bodyPr/>
        <a:lstStyle/>
        <a:p>
          <a:endParaRPr lang="en-GB"/>
        </a:p>
      </dgm:t>
    </dgm:pt>
    <dgm:pt modelId="{A061BD60-5DB7-E843-8B85-4FC0245D69D4}" type="pres">
      <dgm:prSet presAssocID="{D322FA12-920A-D54D-8DC5-B3F1AD9DC8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CE99BA78-B945-A843-A6AC-46465224791C}" type="pres">
      <dgm:prSet presAssocID="{0DD5812C-08F5-6A4E-A5BF-8D9027E5D23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B7924E7-9232-1349-9C64-60704A8F1058}" type="pres">
      <dgm:prSet presAssocID="{0DD5812C-08F5-6A4E-A5BF-8D9027E5D23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D85B4686-64C7-C741-82D2-DA8D53193B40}" srcId="{801BAFA6-663D-1A40-991F-85E1926A796B}" destId="{0D5634CF-9D0D-0248-8E4C-071DBBE67E0A}" srcOrd="0" destOrd="0" parTransId="{8AFC2E3C-FA42-0349-9E94-D494D6D54F8A}" sibTransId="{C5D97A1E-8F0D-8944-8643-D7B1BEE4D7DC}"/>
    <dgm:cxn modelId="{2AE9E2B1-7C03-F440-A8FE-7F3A9C0BA196}" type="presOf" srcId="{73968764-45B5-3041-90FA-B772DCB6968F}" destId="{DB7924E7-9232-1349-9C64-60704A8F1058}" srcOrd="0" destOrd="0" presId="urn:microsoft.com/office/officeart/2005/8/layout/vList2"/>
    <dgm:cxn modelId="{BEE2092C-72FF-3841-B9E9-FB56568ADB6D}" srcId="{D322FA12-920A-D54D-8DC5-B3F1AD9DC8E3}" destId="{0DD5812C-08F5-6A4E-A5BF-8D9027E5D236}" srcOrd="0" destOrd="0" parTransId="{EDB85AC7-BD01-9045-84FD-AFFC50878134}" sibTransId="{4B5824CB-6637-8B4E-A5FB-D0FC7272710D}"/>
    <dgm:cxn modelId="{2E43D171-A765-A642-91AA-3E483507DD2B}" type="presOf" srcId="{D322FA12-920A-D54D-8DC5-B3F1AD9DC8E3}" destId="{A061BD60-5DB7-E843-8B85-4FC0245D69D4}" srcOrd="0" destOrd="0" presId="urn:microsoft.com/office/officeart/2005/8/layout/vList2"/>
    <dgm:cxn modelId="{8E88D168-A159-964F-8339-44FE908A8150}" type="presOf" srcId="{801BAFA6-663D-1A40-991F-85E1926A796B}" destId="{DB7924E7-9232-1349-9C64-60704A8F1058}" srcOrd="0" destOrd="1" presId="urn:microsoft.com/office/officeart/2005/8/layout/vList2"/>
    <dgm:cxn modelId="{7CDD489D-5CF6-E24F-AD44-33CA5B08FAD2}" type="presOf" srcId="{0DD5812C-08F5-6A4E-A5BF-8D9027E5D236}" destId="{CE99BA78-B945-A843-A6AC-46465224791C}" srcOrd="0" destOrd="0" presId="urn:microsoft.com/office/officeart/2005/8/layout/vList2"/>
    <dgm:cxn modelId="{7C151DD3-0933-7D47-AA23-F2C37A09B673}" srcId="{0DD5812C-08F5-6A4E-A5BF-8D9027E5D236}" destId="{73968764-45B5-3041-90FA-B772DCB6968F}" srcOrd="0" destOrd="0" parTransId="{402FE8F1-AA27-C34D-B469-60C1687CA9EB}" sibTransId="{152B84AE-A282-CC44-BD4B-861E0338FA24}"/>
    <dgm:cxn modelId="{08DE962D-42E6-0E4D-A38E-050B53E9950C}" type="presOf" srcId="{0D5634CF-9D0D-0248-8E4C-071DBBE67E0A}" destId="{DB7924E7-9232-1349-9C64-60704A8F1058}" srcOrd="0" destOrd="2" presId="urn:microsoft.com/office/officeart/2005/8/layout/vList2"/>
    <dgm:cxn modelId="{65FCC1E1-C9C0-8F4F-9708-F14443E36197}" srcId="{0DD5812C-08F5-6A4E-A5BF-8D9027E5D236}" destId="{801BAFA6-663D-1A40-991F-85E1926A796B}" srcOrd="1" destOrd="0" parTransId="{36CA5ABB-63A9-764E-8BE8-5C09BAC77D22}" sibTransId="{2AB8B706-E6C4-F54C-BD8D-9EE11A61A27A}"/>
    <dgm:cxn modelId="{A630F4EE-73D6-9547-AE8D-93F82B961423}" type="presParOf" srcId="{A061BD60-5DB7-E843-8B85-4FC0245D69D4}" destId="{CE99BA78-B945-A843-A6AC-46465224791C}" srcOrd="0" destOrd="0" presId="urn:microsoft.com/office/officeart/2005/8/layout/vList2"/>
    <dgm:cxn modelId="{CEE473D3-C012-8245-ABE0-1BE90E94F3BC}" type="presParOf" srcId="{A061BD60-5DB7-E843-8B85-4FC0245D69D4}" destId="{DB7924E7-9232-1349-9C64-60704A8F10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D09BB4-4395-8349-8087-947CE7853B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DA1A28-0AA5-0D43-956B-93EDA0E64268}">
      <dgm:prSet custT="1"/>
      <dgm:spPr/>
      <dgm:t>
        <a:bodyPr/>
        <a:lstStyle/>
        <a:p>
          <a:r>
            <a:rPr lang="en-GB" sz="4000" dirty="0" err="1"/>
            <a:t>Asynchrone</a:t>
          </a:r>
          <a:r>
            <a:rPr lang="en-GB" sz="4000" dirty="0"/>
            <a:t> </a:t>
          </a:r>
          <a:r>
            <a:rPr lang="en-GB" sz="4000" dirty="0" err="1"/>
            <a:t>boodschap</a:t>
          </a:r>
          <a:endParaRPr lang="en-BE" sz="4000" dirty="0"/>
        </a:p>
      </dgm:t>
    </dgm:pt>
    <dgm:pt modelId="{689C49EC-63FC-D944-AB40-0C73499DBFA2}" type="parTrans" cxnId="{FE909C9E-1D85-9A4E-AC3C-1C9E9C8FF071}">
      <dgm:prSet/>
      <dgm:spPr/>
      <dgm:t>
        <a:bodyPr/>
        <a:lstStyle/>
        <a:p>
          <a:endParaRPr lang="en-GB"/>
        </a:p>
      </dgm:t>
    </dgm:pt>
    <dgm:pt modelId="{1F056EC1-E6AE-2749-90D7-73B1300DBBDC}" type="sibTrans" cxnId="{FE909C9E-1D85-9A4E-AC3C-1C9E9C8FF071}">
      <dgm:prSet/>
      <dgm:spPr/>
      <dgm:t>
        <a:bodyPr/>
        <a:lstStyle/>
        <a:p>
          <a:endParaRPr lang="en-GB"/>
        </a:p>
      </dgm:t>
    </dgm:pt>
    <dgm:pt modelId="{D8D55DC3-6CFB-8949-B3E6-8DA1937BC559}">
      <dgm:prSet/>
      <dgm:spPr/>
      <dgm:t>
        <a:bodyPr/>
        <a:lstStyle/>
        <a:p>
          <a:endParaRPr lang="en-BE" dirty="0"/>
        </a:p>
      </dgm:t>
    </dgm:pt>
    <dgm:pt modelId="{D309E142-C99D-8946-A483-37FDD8A16A0F}" type="parTrans" cxnId="{848FA822-EF5F-964A-8C61-EA8A7D832C4B}">
      <dgm:prSet/>
      <dgm:spPr/>
      <dgm:t>
        <a:bodyPr/>
        <a:lstStyle/>
        <a:p>
          <a:endParaRPr lang="en-GB"/>
        </a:p>
      </dgm:t>
    </dgm:pt>
    <dgm:pt modelId="{AE036687-1BC3-9E44-B196-10DC2AAFB0D9}" type="sibTrans" cxnId="{848FA822-EF5F-964A-8C61-EA8A7D832C4B}">
      <dgm:prSet/>
      <dgm:spPr/>
      <dgm:t>
        <a:bodyPr/>
        <a:lstStyle/>
        <a:p>
          <a:endParaRPr lang="en-GB"/>
        </a:p>
      </dgm:t>
    </dgm:pt>
    <dgm:pt modelId="{879E8568-1670-4743-B8B9-113D3EFF5195}" type="pres">
      <dgm:prSet presAssocID="{04D09BB4-4395-8349-8087-947CE7853B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6C79333-C462-7543-BE01-936A42A5F6CF}" type="pres">
      <dgm:prSet presAssocID="{F6DA1A28-0AA5-0D43-956B-93EDA0E64268}" presName="parentText" presStyleLbl="node1" presStyleIdx="0" presStyleCnt="1" custLinFactNeighborY="-91412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DEAF540-9A0E-0346-B8B0-5CE148FBA357}" type="pres">
      <dgm:prSet presAssocID="{F6DA1A28-0AA5-0D43-956B-93EDA0E6426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18882D78-AB53-FC4B-9A51-3EE104B76F84}" type="presOf" srcId="{04D09BB4-4395-8349-8087-947CE7853B3D}" destId="{879E8568-1670-4743-B8B9-113D3EFF5195}" srcOrd="0" destOrd="0" presId="urn:microsoft.com/office/officeart/2005/8/layout/vList2"/>
    <dgm:cxn modelId="{FE909C9E-1D85-9A4E-AC3C-1C9E9C8FF071}" srcId="{04D09BB4-4395-8349-8087-947CE7853B3D}" destId="{F6DA1A28-0AA5-0D43-956B-93EDA0E64268}" srcOrd="0" destOrd="0" parTransId="{689C49EC-63FC-D944-AB40-0C73499DBFA2}" sibTransId="{1F056EC1-E6AE-2749-90D7-73B1300DBBDC}"/>
    <dgm:cxn modelId="{848FA822-EF5F-964A-8C61-EA8A7D832C4B}" srcId="{F6DA1A28-0AA5-0D43-956B-93EDA0E64268}" destId="{D8D55DC3-6CFB-8949-B3E6-8DA1937BC559}" srcOrd="0" destOrd="0" parTransId="{D309E142-C99D-8946-A483-37FDD8A16A0F}" sibTransId="{AE036687-1BC3-9E44-B196-10DC2AAFB0D9}"/>
    <dgm:cxn modelId="{8E0D3556-9792-5C40-93EA-A6EC190F6973}" type="presOf" srcId="{D8D55DC3-6CFB-8949-B3E6-8DA1937BC559}" destId="{0DEAF540-9A0E-0346-B8B0-5CE148FBA357}" srcOrd="0" destOrd="0" presId="urn:microsoft.com/office/officeart/2005/8/layout/vList2"/>
    <dgm:cxn modelId="{FC8D7D4E-FA85-7643-8ABA-F602CFA8BE35}" type="presOf" srcId="{F6DA1A28-0AA5-0D43-956B-93EDA0E64268}" destId="{E6C79333-C462-7543-BE01-936A42A5F6CF}" srcOrd="0" destOrd="0" presId="urn:microsoft.com/office/officeart/2005/8/layout/vList2"/>
    <dgm:cxn modelId="{5D1E374B-1147-6543-8BE3-50335BD48FA2}" type="presParOf" srcId="{879E8568-1670-4743-B8B9-113D3EFF5195}" destId="{E6C79333-C462-7543-BE01-936A42A5F6CF}" srcOrd="0" destOrd="0" presId="urn:microsoft.com/office/officeart/2005/8/layout/vList2"/>
    <dgm:cxn modelId="{70CA4DA8-41CE-124E-8D54-11178D5959DF}" type="presParOf" srcId="{879E8568-1670-4743-B8B9-113D3EFF5195}" destId="{0DEAF540-9A0E-0346-B8B0-5CE148FBA3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D09BB4-4395-8349-8087-947CE7853B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DA1A28-0AA5-0D43-956B-93EDA0E64268}">
      <dgm:prSet/>
      <dgm:spPr/>
      <dgm:t>
        <a:bodyPr/>
        <a:lstStyle/>
        <a:p>
          <a:r>
            <a:rPr lang="en-GB"/>
            <a:t>Asynchrone boodschap</a:t>
          </a:r>
          <a:endParaRPr lang="en-BE"/>
        </a:p>
      </dgm:t>
    </dgm:pt>
    <dgm:pt modelId="{689C49EC-63FC-D944-AB40-0C73499DBFA2}" type="parTrans" cxnId="{FE909C9E-1D85-9A4E-AC3C-1C9E9C8FF071}">
      <dgm:prSet/>
      <dgm:spPr/>
      <dgm:t>
        <a:bodyPr/>
        <a:lstStyle/>
        <a:p>
          <a:endParaRPr lang="en-GB"/>
        </a:p>
      </dgm:t>
    </dgm:pt>
    <dgm:pt modelId="{1F056EC1-E6AE-2749-90D7-73B1300DBBDC}" type="sibTrans" cxnId="{FE909C9E-1D85-9A4E-AC3C-1C9E9C8FF071}">
      <dgm:prSet/>
      <dgm:spPr/>
      <dgm:t>
        <a:bodyPr/>
        <a:lstStyle/>
        <a:p>
          <a:endParaRPr lang="en-GB"/>
        </a:p>
      </dgm:t>
    </dgm:pt>
    <dgm:pt modelId="{D8D55DC3-6CFB-8949-B3E6-8DA1937BC559}">
      <dgm:prSet/>
      <dgm:spPr/>
      <dgm:t>
        <a:bodyPr/>
        <a:lstStyle/>
        <a:p>
          <a:r>
            <a:rPr lang="en-GB"/>
            <a:t>Boodschappen die operatie aanroepen zijn meestal synchroon, wachten op resultaat</a:t>
          </a:r>
          <a:endParaRPr lang="en-BE"/>
        </a:p>
      </dgm:t>
    </dgm:pt>
    <dgm:pt modelId="{D309E142-C99D-8946-A483-37FDD8A16A0F}" type="parTrans" cxnId="{848FA822-EF5F-964A-8C61-EA8A7D832C4B}">
      <dgm:prSet/>
      <dgm:spPr/>
      <dgm:t>
        <a:bodyPr/>
        <a:lstStyle/>
        <a:p>
          <a:endParaRPr lang="en-GB"/>
        </a:p>
      </dgm:t>
    </dgm:pt>
    <dgm:pt modelId="{AE036687-1BC3-9E44-B196-10DC2AAFB0D9}" type="sibTrans" cxnId="{848FA822-EF5F-964A-8C61-EA8A7D832C4B}">
      <dgm:prSet/>
      <dgm:spPr/>
      <dgm:t>
        <a:bodyPr/>
        <a:lstStyle/>
        <a:p>
          <a:endParaRPr lang="en-GB"/>
        </a:p>
      </dgm:t>
    </dgm:pt>
    <dgm:pt modelId="{5B8E8C03-1D7C-5741-9148-1283CBA6AA31}">
      <dgm:prSet/>
      <dgm:spPr/>
      <dgm:t>
        <a:bodyPr/>
        <a:lstStyle/>
        <a:p>
          <a:r>
            <a:rPr lang="en-GB"/>
            <a:t>Boodschappen hoeven niet direct verwerkt te worden door ontvangend object: asynchroon</a:t>
          </a:r>
          <a:endParaRPr lang="en-BE"/>
        </a:p>
      </dgm:t>
    </dgm:pt>
    <dgm:pt modelId="{184EEB52-C45D-174C-B654-EFDA51ABCB6D}" type="parTrans" cxnId="{42BD42CA-5510-264C-91D5-5E60CBEAA7E7}">
      <dgm:prSet/>
      <dgm:spPr/>
      <dgm:t>
        <a:bodyPr/>
        <a:lstStyle/>
        <a:p>
          <a:endParaRPr lang="en-GB"/>
        </a:p>
      </dgm:t>
    </dgm:pt>
    <dgm:pt modelId="{33C9A09F-B90A-064C-A429-65BC2E2533BC}" type="sibTrans" cxnId="{42BD42CA-5510-264C-91D5-5E60CBEAA7E7}">
      <dgm:prSet/>
      <dgm:spPr/>
      <dgm:t>
        <a:bodyPr/>
        <a:lstStyle/>
        <a:p>
          <a:endParaRPr lang="en-GB"/>
        </a:p>
      </dgm:t>
    </dgm:pt>
    <dgm:pt modelId="{EDA3F610-9A56-8D47-B686-2BBEA23156EF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10-4</a:t>
          </a:r>
          <a:endParaRPr lang="en-BE" dirty="0"/>
        </a:p>
      </dgm:t>
    </dgm:pt>
    <dgm:pt modelId="{FAF8B62A-70AB-5D47-803D-2B705823AEC0}" type="parTrans" cxnId="{006F9832-625C-1240-ADBA-9580CC499869}">
      <dgm:prSet/>
      <dgm:spPr/>
      <dgm:t>
        <a:bodyPr/>
        <a:lstStyle/>
        <a:p>
          <a:endParaRPr lang="en-GB"/>
        </a:p>
      </dgm:t>
    </dgm:pt>
    <dgm:pt modelId="{14FFCE71-08E3-F346-9275-BBA9B0AC40D1}" type="sibTrans" cxnId="{006F9832-625C-1240-ADBA-9580CC499869}">
      <dgm:prSet/>
      <dgm:spPr/>
      <dgm:t>
        <a:bodyPr/>
        <a:lstStyle/>
        <a:p>
          <a:endParaRPr lang="en-GB"/>
        </a:p>
      </dgm:t>
    </dgm:pt>
    <dgm:pt modelId="{879E8568-1670-4743-B8B9-113D3EFF5195}" type="pres">
      <dgm:prSet presAssocID="{04D09BB4-4395-8349-8087-947CE7853B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6C79333-C462-7543-BE01-936A42A5F6CF}" type="pres">
      <dgm:prSet presAssocID="{F6DA1A28-0AA5-0D43-956B-93EDA0E6426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DEAF540-9A0E-0346-B8B0-5CE148FBA357}" type="pres">
      <dgm:prSet presAssocID="{F6DA1A28-0AA5-0D43-956B-93EDA0E6426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2BD42CA-5510-264C-91D5-5E60CBEAA7E7}" srcId="{F6DA1A28-0AA5-0D43-956B-93EDA0E64268}" destId="{5B8E8C03-1D7C-5741-9148-1283CBA6AA31}" srcOrd="1" destOrd="0" parTransId="{184EEB52-C45D-174C-B654-EFDA51ABCB6D}" sibTransId="{33C9A09F-B90A-064C-A429-65BC2E2533BC}"/>
    <dgm:cxn modelId="{18882D78-AB53-FC4B-9A51-3EE104B76F84}" type="presOf" srcId="{04D09BB4-4395-8349-8087-947CE7853B3D}" destId="{879E8568-1670-4743-B8B9-113D3EFF5195}" srcOrd="0" destOrd="0" presId="urn:microsoft.com/office/officeart/2005/8/layout/vList2"/>
    <dgm:cxn modelId="{006F9832-625C-1240-ADBA-9580CC499869}" srcId="{5B8E8C03-1D7C-5741-9148-1283CBA6AA31}" destId="{EDA3F610-9A56-8D47-B686-2BBEA23156EF}" srcOrd="0" destOrd="0" parTransId="{FAF8B62A-70AB-5D47-803D-2B705823AEC0}" sibTransId="{14FFCE71-08E3-F346-9275-BBA9B0AC40D1}"/>
    <dgm:cxn modelId="{8F7164DE-4452-6243-873B-578EAA333526}" type="presOf" srcId="{EDA3F610-9A56-8D47-B686-2BBEA23156EF}" destId="{0DEAF540-9A0E-0346-B8B0-5CE148FBA357}" srcOrd="0" destOrd="2" presId="urn:microsoft.com/office/officeart/2005/8/layout/vList2"/>
    <dgm:cxn modelId="{FC8D7D4E-FA85-7643-8ABA-F602CFA8BE35}" type="presOf" srcId="{F6DA1A28-0AA5-0D43-956B-93EDA0E64268}" destId="{E6C79333-C462-7543-BE01-936A42A5F6CF}" srcOrd="0" destOrd="0" presId="urn:microsoft.com/office/officeart/2005/8/layout/vList2"/>
    <dgm:cxn modelId="{848FA822-EF5F-964A-8C61-EA8A7D832C4B}" srcId="{F6DA1A28-0AA5-0D43-956B-93EDA0E64268}" destId="{D8D55DC3-6CFB-8949-B3E6-8DA1937BC559}" srcOrd="0" destOrd="0" parTransId="{D309E142-C99D-8946-A483-37FDD8A16A0F}" sibTransId="{AE036687-1BC3-9E44-B196-10DC2AAFB0D9}"/>
    <dgm:cxn modelId="{6A943606-B6BF-A143-93AD-1170973263F7}" type="presOf" srcId="{5B8E8C03-1D7C-5741-9148-1283CBA6AA31}" destId="{0DEAF540-9A0E-0346-B8B0-5CE148FBA357}" srcOrd="0" destOrd="1" presId="urn:microsoft.com/office/officeart/2005/8/layout/vList2"/>
    <dgm:cxn modelId="{FE909C9E-1D85-9A4E-AC3C-1C9E9C8FF071}" srcId="{04D09BB4-4395-8349-8087-947CE7853B3D}" destId="{F6DA1A28-0AA5-0D43-956B-93EDA0E64268}" srcOrd="0" destOrd="0" parTransId="{689C49EC-63FC-D944-AB40-0C73499DBFA2}" sibTransId="{1F056EC1-E6AE-2749-90D7-73B1300DBBDC}"/>
    <dgm:cxn modelId="{8E0D3556-9792-5C40-93EA-A6EC190F6973}" type="presOf" srcId="{D8D55DC3-6CFB-8949-B3E6-8DA1937BC559}" destId="{0DEAF540-9A0E-0346-B8B0-5CE148FBA357}" srcOrd="0" destOrd="0" presId="urn:microsoft.com/office/officeart/2005/8/layout/vList2"/>
    <dgm:cxn modelId="{5D1E374B-1147-6543-8BE3-50335BD48FA2}" type="presParOf" srcId="{879E8568-1670-4743-B8B9-113D3EFF5195}" destId="{E6C79333-C462-7543-BE01-936A42A5F6CF}" srcOrd="0" destOrd="0" presId="urn:microsoft.com/office/officeart/2005/8/layout/vList2"/>
    <dgm:cxn modelId="{70CA4DA8-41CE-124E-8D54-11178D5959DF}" type="presParOf" srcId="{879E8568-1670-4743-B8B9-113D3EFF5195}" destId="{0DEAF540-9A0E-0346-B8B0-5CE148FBA3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9749-A287-9540-979B-76E1272D67A3}">
      <dsp:nvSpPr>
        <dsp:cNvPr id="0" name=""/>
        <dsp:cNvSpPr/>
      </dsp:nvSpPr>
      <dsp:spPr>
        <a:xfrm>
          <a:off x="0" y="25856"/>
          <a:ext cx="6744747" cy="47271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Wanneer</a:t>
          </a:r>
          <a:r>
            <a:rPr lang="en-GB" sz="4000" kern="1200"/>
            <a:t> ?</a:t>
          </a:r>
          <a:endParaRPr lang="en-BE" sz="40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/>
            <a:t>Analyse en Design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/>
            <a:t>Documentatie 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/>
            <a:t>Evaluatie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/>
            <a:t>Complexe OO projecten</a:t>
          </a:r>
          <a:endParaRPr lang="en-BE" sz="3100" kern="1200"/>
        </a:p>
      </dsp:txBody>
      <dsp:txXfrm>
        <a:off x="941834" y="583285"/>
        <a:ext cx="3888863" cy="3612261"/>
      </dsp:txXfrm>
    </dsp:sp>
    <dsp:sp modelId="{051663AA-B9F8-4B4F-8499-63D56915B6C8}">
      <dsp:nvSpPr>
        <dsp:cNvPr id="0" name=""/>
        <dsp:cNvSpPr/>
      </dsp:nvSpPr>
      <dsp:spPr>
        <a:xfrm>
          <a:off x="5207114" y="25856"/>
          <a:ext cx="6746213" cy="47271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Waarom ?</a:t>
          </a:r>
          <a:endParaRPr lang="en-BE" sz="40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 err="1"/>
            <a:t>Dynamische</a:t>
          </a:r>
          <a:r>
            <a:rPr lang="fr-BE" sz="3100" kern="1200"/>
            <a:t> </a:t>
          </a:r>
          <a:r>
            <a:rPr lang="fr-BE" sz="3100" kern="1200" err="1"/>
            <a:t>voorstelling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 err="1"/>
            <a:t>Stelt</a:t>
          </a:r>
          <a:r>
            <a:rPr lang="fr-BE" sz="3100" kern="1200"/>
            <a:t> </a:t>
          </a:r>
          <a:r>
            <a:rPr lang="fr-BE" sz="3100" kern="1200" err="1"/>
            <a:t>gedrag</a:t>
          </a:r>
          <a:r>
            <a:rPr lang="fr-BE" sz="3100" kern="1200"/>
            <a:t> </a:t>
          </a:r>
          <a:r>
            <a:rPr lang="fr-BE" sz="3100" kern="1200" err="1"/>
            <a:t>systeem</a:t>
          </a:r>
          <a:r>
            <a:rPr lang="fr-BE" sz="3100" kern="1200"/>
            <a:t> </a:t>
          </a:r>
          <a:r>
            <a:rPr lang="fr-BE" sz="3100" kern="1200" err="1"/>
            <a:t>voor</a:t>
          </a:r>
          <a:r>
            <a:rPr lang="fr-BE" sz="3100" kern="1200"/>
            <a:t> in </a:t>
          </a:r>
          <a:r>
            <a:rPr lang="fr-BE" sz="3100" kern="1200" err="1"/>
            <a:t>tijd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3100" kern="1200"/>
            <a:t>Verstaanbaar door ontwikkelaar en klant</a:t>
          </a:r>
          <a:endParaRPr lang="en-BE" sz="3100" kern="1200"/>
        </a:p>
      </dsp:txBody>
      <dsp:txXfrm>
        <a:off x="7121580" y="583285"/>
        <a:ext cx="3889708" cy="36122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C2E67-DF50-164A-A008-D7DBE401E8AE}">
      <dsp:nvSpPr>
        <dsp:cNvPr id="0" name=""/>
        <dsp:cNvSpPr/>
      </dsp:nvSpPr>
      <dsp:spPr>
        <a:xfrm>
          <a:off x="0" y="179902"/>
          <a:ext cx="11305256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Conditionele</a:t>
          </a:r>
          <a:r>
            <a:rPr lang="en-GB" sz="4000" kern="1200" dirty="0"/>
            <a:t> </a:t>
          </a:r>
          <a:r>
            <a:rPr lang="en-GB" sz="4000" kern="1200" dirty="0" err="1"/>
            <a:t>boodschap</a:t>
          </a:r>
          <a:endParaRPr lang="en-BE" sz="4000" kern="1200" dirty="0"/>
        </a:p>
      </dsp:txBody>
      <dsp:txXfrm>
        <a:off x="48433" y="228335"/>
        <a:ext cx="11208390" cy="895294"/>
      </dsp:txXfrm>
    </dsp:sp>
    <dsp:sp modelId="{AB0D4793-3286-C449-9020-AFA49681327C}">
      <dsp:nvSpPr>
        <dsp:cNvPr id="0" name=""/>
        <dsp:cNvSpPr/>
      </dsp:nvSpPr>
      <dsp:spPr>
        <a:xfrm>
          <a:off x="0" y="1172062"/>
          <a:ext cx="11305256" cy="3401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942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100" kern="1200" dirty="0" err="1"/>
            <a:t>Boodschap</a:t>
          </a:r>
          <a:r>
            <a:rPr lang="en-GB" sz="4100" kern="1200" dirty="0"/>
            <a:t> die maar mag </a:t>
          </a:r>
          <a:r>
            <a:rPr lang="en-GB" sz="4100" kern="1200" dirty="0" err="1"/>
            <a:t>voorkomen</a:t>
          </a:r>
          <a:r>
            <a:rPr lang="en-GB" sz="4100" kern="1200" dirty="0"/>
            <a:t> </a:t>
          </a:r>
          <a:r>
            <a:rPr lang="en-GB" sz="4100" kern="1200" dirty="0" err="1"/>
            <a:t>onder</a:t>
          </a:r>
          <a:r>
            <a:rPr lang="en-GB" sz="4100" kern="1200" dirty="0"/>
            <a:t> </a:t>
          </a:r>
          <a:r>
            <a:rPr lang="en-GB" sz="4100" kern="1200" dirty="0" err="1"/>
            <a:t>bepaalde</a:t>
          </a:r>
          <a:r>
            <a:rPr lang="en-GB" sz="4100" kern="1200" dirty="0"/>
            <a:t> </a:t>
          </a:r>
          <a:r>
            <a:rPr lang="en-GB" sz="4100" kern="1200" dirty="0" err="1"/>
            <a:t>condities</a:t>
          </a:r>
          <a:r>
            <a:rPr lang="en-GB" sz="4100" kern="1200" dirty="0"/>
            <a:t>.</a:t>
          </a:r>
          <a:endParaRPr lang="en-BE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100" kern="1200" dirty="0"/>
            <a:t>Boolean </a:t>
          </a:r>
          <a:r>
            <a:rPr lang="en-GB" sz="4100" kern="1200" dirty="0" err="1"/>
            <a:t>expressie</a:t>
          </a:r>
          <a:r>
            <a:rPr lang="en-GB" sz="4100" kern="1200" dirty="0"/>
            <a:t> </a:t>
          </a:r>
          <a:r>
            <a:rPr lang="en-GB" sz="4100" kern="1200" dirty="0" err="1"/>
            <a:t>tussen</a:t>
          </a:r>
          <a:r>
            <a:rPr lang="en-GB" sz="4100" kern="1200" dirty="0"/>
            <a:t> [ ] </a:t>
          </a:r>
          <a:r>
            <a:rPr lang="en-GB" sz="4100" kern="1200" dirty="0" err="1"/>
            <a:t>voor</a:t>
          </a:r>
          <a:r>
            <a:rPr lang="en-GB" sz="4100" kern="1200" dirty="0"/>
            <a:t> de </a:t>
          </a:r>
          <a:r>
            <a:rPr lang="en-GB" sz="4100" kern="1200" dirty="0" err="1"/>
            <a:t>boodschap</a:t>
          </a:r>
          <a:r>
            <a:rPr lang="en-GB" sz="4100" kern="1200" dirty="0"/>
            <a:t>.</a:t>
          </a:r>
          <a:endParaRPr lang="en-BE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100" kern="1200" dirty="0"/>
            <a:t>SD: </a:t>
          </a:r>
          <a:r>
            <a:rPr lang="en-GB" sz="4100" kern="1200" dirty="0" err="1"/>
            <a:t>gebruik</a:t>
          </a:r>
          <a:r>
            <a:rPr lang="en-GB" sz="4100" kern="1200" dirty="0"/>
            <a:t> van frame </a:t>
          </a:r>
          <a:r>
            <a:rPr lang="en-GB" sz="4100" b="1" kern="1200" dirty="0"/>
            <a:t>alt</a:t>
          </a:r>
          <a:r>
            <a:rPr lang="en-GB" sz="4100" kern="1200" dirty="0"/>
            <a:t> </a:t>
          </a:r>
          <a:r>
            <a:rPr lang="en-GB" sz="4100" kern="1200" dirty="0" err="1"/>
            <a:t>en</a:t>
          </a:r>
          <a:r>
            <a:rPr lang="en-GB" sz="4100" kern="1200" dirty="0"/>
            <a:t> </a:t>
          </a:r>
          <a:r>
            <a:rPr lang="en-GB" sz="4100" b="1" kern="1200" dirty="0"/>
            <a:t>opt</a:t>
          </a:r>
          <a:r>
            <a:rPr lang="en-GB" sz="4100" kern="1200" dirty="0"/>
            <a:t> </a:t>
          </a:r>
          <a:endParaRPr lang="en-BE" sz="4100" kern="1200" dirty="0"/>
        </a:p>
        <a:p>
          <a:pPr marL="571500" lvl="2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100" i="1" kern="1200" dirty="0" err="1"/>
            <a:t>Figuur</a:t>
          </a:r>
          <a:r>
            <a:rPr lang="en-GB" sz="4100" i="1" kern="1200" dirty="0"/>
            <a:t> 10-5, </a:t>
          </a:r>
          <a:r>
            <a:rPr lang="en-GB" sz="4100" i="1" kern="1200" dirty="0" err="1"/>
            <a:t>Figuur</a:t>
          </a:r>
          <a:r>
            <a:rPr lang="en-GB" sz="4100" i="1" kern="1200" dirty="0"/>
            <a:t> 10-6</a:t>
          </a:r>
          <a:endParaRPr lang="en-BE" sz="4100" kern="1200" dirty="0"/>
        </a:p>
      </dsp:txBody>
      <dsp:txXfrm>
        <a:off x="0" y="1172062"/>
        <a:ext cx="11305256" cy="34010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FC2AD-0146-2D42-9CA9-B16CF9C1EA1D}">
      <dsp:nvSpPr>
        <dsp:cNvPr id="0" name=""/>
        <dsp:cNvSpPr/>
      </dsp:nvSpPr>
      <dsp:spPr>
        <a:xfrm>
          <a:off x="0" y="88192"/>
          <a:ext cx="1051316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/>
            <a:t>Iteratie van boodschappen</a:t>
          </a:r>
          <a:endParaRPr lang="en-BE" sz="3300" kern="1200"/>
        </a:p>
      </dsp:txBody>
      <dsp:txXfrm>
        <a:off x="38638" y="126830"/>
        <a:ext cx="10435891" cy="714229"/>
      </dsp:txXfrm>
    </dsp:sp>
    <dsp:sp modelId="{1AB70CA3-6866-6941-B675-D94E228A1B45}">
      <dsp:nvSpPr>
        <dsp:cNvPr id="0" name=""/>
        <dsp:cNvSpPr/>
      </dsp:nvSpPr>
      <dsp:spPr>
        <a:xfrm>
          <a:off x="0" y="879697"/>
          <a:ext cx="10513167" cy="266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79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kern="1200" dirty="0"/>
            <a:t>Serie </a:t>
          </a:r>
          <a:r>
            <a:rPr lang="en-GB" sz="2600" kern="1200" dirty="0" err="1"/>
            <a:t>boodschappen</a:t>
          </a:r>
          <a:r>
            <a:rPr lang="en-GB" sz="2600" kern="1200" dirty="0"/>
            <a:t> die </a:t>
          </a:r>
          <a:r>
            <a:rPr lang="en-GB" sz="2600" kern="1200" dirty="0" err="1"/>
            <a:t>meerdere</a:t>
          </a:r>
          <a:r>
            <a:rPr lang="en-GB" sz="2600" kern="1200" dirty="0"/>
            <a:t> </a:t>
          </a:r>
          <a:r>
            <a:rPr lang="en-GB" sz="2600" kern="1200" dirty="0" err="1"/>
            <a:t>keren</a:t>
          </a:r>
          <a:r>
            <a:rPr lang="en-GB" sz="2600" kern="1200" dirty="0"/>
            <a:t> </a:t>
          </a:r>
          <a:r>
            <a:rPr lang="en-GB" sz="2600" kern="1200" dirty="0" err="1"/>
            <a:t>voorkomt</a:t>
          </a:r>
          <a:r>
            <a:rPr lang="en-GB" sz="2600" kern="1200" dirty="0"/>
            <a:t>.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kern="1200"/>
            <a:t>(bv. met andere parameter)</a:t>
          </a:r>
          <a:r>
            <a:rPr lang="ar-SA" sz="2600" kern="1200"/>
            <a:t>‏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kern="1200" dirty="0" err="1"/>
            <a:t>Aangeven</a:t>
          </a:r>
          <a:r>
            <a:rPr lang="en-GB" sz="2600" kern="1200" dirty="0"/>
            <a:t> </a:t>
          </a:r>
          <a:r>
            <a:rPr lang="en-GB" sz="2600" kern="1200" dirty="0" err="1"/>
            <a:t>waarden</a:t>
          </a:r>
          <a:r>
            <a:rPr lang="en-GB" sz="2600" kern="1200" dirty="0"/>
            <a:t> die </a:t>
          </a:r>
          <a:r>
            <a:rPr lang="en-GB" sz="2600" kern="1200" dirty="0" err="1"/>
            <a:t>worden</a:t>
          </a:r>
          <a:r>
            <a:rPr lang="en-GB" sz="2600" kern="1200" dirty="0"/>
            <a:t> </a:t>
          </a:r>
          <a:r>
            <a:rPr lang="en-GB" sz="2600" kern="1200" dirty="0" err="1"/>
            <a:t>geïtereerd</a:t>
          </a:r>
          <a:r>
            <a:rPr lang="en-GB" sz="2600" kern="1200" dirty="0"/>
            <a:t>.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i="1" kern="1200" dirty="0" err="1"/>
            <a:t>Figuur</a:t>
          </a:r>
          <a:r>
            <a:rPr lang="en-GB" sz="2600" i="1" kern="1200" dirty="0"/>
            <a:t> 10-7, 10-8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kern="1200"/>
            <a:t>[v in binnenkomende vluchten] is iteratie-expresie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b="1" kern="1200"/>
            <a:t>Loop</a:t>
          </a:r>
          <a:endParaRPr lang="en-BE" sz="2600" kern="1200"/>
        </a:p>
      </dsp:txBody>
      <dsp:txXfrm>
        <a:off x="0" y="879697"/>
        <a:ext cx="10513167" cy="2664090"/>
      </dsp:txXfrm>
    </dsp:sp>
    <dsp:sp modelId="{8D16AC79-32A6-6B4C-9CB4-A3F7766A4710}">
      <dsp:nvSpPr>
        <dsp:cNvPr id="0" name=""/>
        <dsp:cNvSpPr/>
      </dsp:nvSpPr>
      <dsp:spPr>
        <a:xfrm>
          <a:off x="0" y="3543787"/>
          <a:ext cx="1051316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/>
            <a:t>Activering van een object</a:t>
          </a:r>
          <a:endParaRPr lang="en-BE" sz="3300" kern="1200"/>
        </a:p>
      </dsp:txBody>
      <dsp:txXfrm>
        <a:off x="38638" y="3582425"/>
        <a:ext cx="10435891" cy="714229"/>
      </dsp:txXfrm>
    </dsp:sp>
    <dsp:sp modelId="{DB51F9FA-E304-A742-A9CE-53E93148BA9F}">
      <dsp:nvSpPr>
        <dsp:cNvPr id="0" name=""/>
        <dsp:cNvSpPr/>
      </dsp:nvSpPr>
      <dsp:spPr>
        <a:xfrm>
          <a:off x="0" y="4335292"/>
          <a:ext cx="10513167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79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kern="1200" dirty="0" err="1"/>
            <a:t>Levenslijn</a:t>
          </a:r>
          <a:r>
            <a:rPr lang="en-GB" sz="2600" kern="1200" dirty="0"/>
            <a:t> </a:t>
          </a:r>
          <a:r>
            <a:rPr lang="en-GB" sz="2600" kern="1200" dirty="0" err="1"/>
            <a:t>als</a:t>
          </a:r>
          <a:r>
            <a:rPr lang="en-GB" sz="2600" kern="1200" dirty="0"/>
            <a:t> </a:t>
          </a:r>
          <a:r>
            <a:rPr lang="en-GB" sz="2600" kern="1200" dirty="0" err="1"/>
            <a:t>witte</a:t>
          </a:r>
          <a:r>
            <a:rPr lang="en-GB" sz="2600" kern="1200" dirty="0"/>
            <a:t> balk in SD.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600" i="1" kern="1200" dirty="0" err="1"/>
            <a:t>Figuur</a:t>
          </a:r>
          <a:r>
            <a:rPr lang="en-GB" sz="2600" i="1" kern="1200" dirty="0"/>
            <a:t> 10-7</a:t>
          </a:r>
          <a:endParaRPr lang="en-BE" sz="2600" kern="1200" dirty="0"/>
        </a:p>
      </dsp:txBody>
      <dsp:txXfrm>
        <a:off x="0" y="4335292"/>
        <a:ext cx="10513167" cy="9051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A7CBA-2509-384E-99E0-F771978B813E}">
      <dsp:nvSpPr>
        <dsp:cNvPr id="0" name=""/>
        <dsp:cNvSpPr/>
      </dsp:nvSpPr>
      <dsp:spPr>
        <a:xfrm>
          <a:off x="0" y="12660"/>
          <a:ext cx="10873208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/>
            <a:t>Actieve objecten</a:t>
          </a:r>
          <a:endParaRPr lang="en-BE" sz="3100" kern="1200"/>
        </a:p>
      </dsp:txBody>
      <dsp:txXfrm>
        <a:off x="36296" y="48956"/>
        <a:ext cx="10800616" cy="670943"/>
      </dsp:txXfrm>
    </dsp:sp>
    <dsp:sp modelId="{9446F20B-6020-A44C-84C2-40BF269377CD}">
      <dsp:nvSpPr>
        <dsp:cNvPr id="0" name=""/>
        <dsp:cNvSpPr/>
      </dsp:nvSpPr>
      <dsp:spPr>
        <a:xfrm>
          <a:off x="0" y="756195"/>
          <a:ext cx="10873208" cy="1989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kern="1200" dirty="0" err="1"/>
            <a:t>Meeste</a:t>
          </a:r>
          <a:r>
            <a:rPr lang="en-GB" sz="2400" kern="1200" dirty="0"/>
            <a:t> </a:t>
          </a:r>
          <a:r>
            <a:rPr lang="en-GB" sz="2400" kern="1200" dirty="0" err="1"/>
            <a:t>interactiediagrammen</a:t>
          </a:r>
          <a:r>
            <a:rPr lang="en-GB" sz="2400" kern="1200" dirty="0"/>
            <a:t> </a:t>
          </a:r>
          <a:r>
            <a:rPr lang="en-GB" sz="2400" kern="1200" dirty="0" err="1"/>
            <a:t>zijn</a:t>
          </a:r>
          <a:r>
            <a:rPr lang="en-GB" sz="2400" kern="1200" dirty="0"/>
            <a:t> </a:t>
          </a:r>
          <a:r>
            <a:rPr lang="en-GB" sz="2400" kern="1200" dirty="0" err="1"/>
            <a:t>objecten</a:t>
          </a:r>
          <a:r>
            <a:rPr lang="en-GB" sz="2400" kern="1200" dirty="0"/>
            <a:t> </a:t>
          </a:r>
          <a:r>
            <a:rPr lang="en-GB" sz="2400" kern="1200" dirty="0" err="1"/>
            <a:t>passief</a:t>
          </a:r>
          <a:r>
            <a:rPr lang="en-GB" sz="2400" kern="1200" dirty="0"/>
            <a:t>, </a:t>
          </a:r>
          <a:r>
            <a:rPr lang="en-GB" sz="2400" kern="1200" dirty="0" err="1"/>
            <a:t>reageren</a:t>
          </a:r>
          <a:r>
            <a:rPr lang="en-GB" sz="2400" kern="1200" dirty="0"/>
            <a:t> </a:t>
          </a:r>
          <a:r>
            <a:rPr lang="en-GB" sz="2400" kern="1200" dirty="0" err="1"/>
            <a:t>enkel</a:t>
          </a:r>
          <a:r>
            <a:rPr lang="en-GB" sz="2400" kern="1200" dirty="0"/>
            <a:t> </a:t>
          </a:r>
          <a:r>
            <a:rPr lang="en-GB" sz="2400" kern="1200" dirty="0" err="1"/>
            <a:t>als</a:t>
          </a:r>
          <a:r>
            <a:rPr lang="en-GB" sz="2400" kern="1200" dirty="0"/>
            <a:t> </a:t>
          </a:r>
          <a:r>
            <a:rPr lang="en-GB" sz="2400" kern="1200" dirty="0" err="1"/>
            <a:t>bericht</a:t>
          </a:r>
          <a:r>
            <a:rPr lang="en-GB" sz="2400" kern="1200" dirty="0"/>
            <a:t> </a:t>
          </a:r>
          <a:r>
            <a:rPr lang="en-GB" sz="2400" kern="1200" dirty="0" err="1"/>
            <a:t>binnenkomt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kern="1200"/>
            <a:t>Actief object: eigen </a:t>
          </a:r>
          <a:r>
            <a:rPr lang="en-GB" sz="2400" b="1" kern="1200"/>
            <a:t>thread of control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kern="1200"/>
            <a:t>Kan geheel zelfstandig boodschappen versturen of andere acties uitvoeren</a:t>
          </a:r>
          <a:endParaRPr lang="en-BE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i="1" kern="1200" dirty="0" err="1"/>
            <a:t>Figuur</a:t>
          </a:r>
          <a:r>
            <a:rPr lang="en-GB" sz="2400" i="1" kern="1200" dirty="0"/>
            <a:t> 10-9</a:t>
          </a:r>
          <a:endParaRPr lang="en-BE" sz="2400" kern="1200" dirty="0"/>
        </a:p>
      </dsp:txBody>
      <dsp:txXfrm>
        <a:off x="0" y="756195"/>
        <a:ext cx="10873208" cy="1989270"/>
      </dsp:txXfrm>
    </dsp:sp>
    <dsp:sp modelId="{547DE97C-FBF5-8747-B290-EFA0A2542D84}">
      <dsp:nvSpPr>
        <dsp:cNvPr id="0" name=""/>
        <dsp:cNvSpPr/>
      </dsp:nvSpPr>
      <dsp:spPr>
        <a:xfrm>
          <a:off x="0" y="2745465"/>
          <a:ext cx="10873208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/>
            <a:t>Recursie of zelfaanroep</a:t>
          </a:r>
          <a:endParaRPr lang="en-BE" sz="3100" kern="1200"/>
        </a:p>
      </dsp:txBody>
      <dsp:txXfrm>
        <a:off x="36296" y="2781761"/>
        <a:ext cx="10800616" cy="670943"/>
      </dsp:txXfrm>
    </dsp:sp>
    <dsp:sp modelId="{E0DA100C-FAF2-EB4F-BD54-B70A9742E72B}">
      <dsp:nvSpPr>
        <dsp:cNvPr id="0" name=""/>
        <dsp:cNvSpPr/>
      </dsp:nvSpPr>
      <dsp:spPr>
        <a:xfrm>
          <a:off x="0" y="3489000"/>
          <a:ext cx="10873208" cy="12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kern="1200"/>
            <a:t>Aanroepen object van operatie van zichzelf</a:t>
          </a:r>
          <a:endParaRPr lang="en-BE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i="1" kern="1200" dirty="0" err="1"/>
            <a:t>Figuur</a:t>
          </a:r>
          <a:r>
            <a:rPr lang="en-GB" sz="2400" i="1" kern="1200" dirty="0"/>
            <a:t> 10-10</a:t>
          </a:r>
          <a:endParaRPr lang="en-BE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400" i="1" kern="1200" dirty="0" err="1"/>
            <a:t>Figuur</a:t>
          </a:r>
          <a:r>
            <a:rPr lang="en-GB" sz="2400" i="1" kern="1200" dirty="0"/>
            <a:t> 10-11</a:t>
          </a:r>
          <a:endParaRPr lang="en-BE" sz="2400" kern="1200" dirty="0"/>
        </a:p>
      </dsp:txBody>
      <dsp:txXfrm>
        <a:off x="0" y="3489000"/>
        <a:ext cx="10873208" cy="12513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743D6-E6B8-284F-AEDB-249E0C02145B}">
      <dsp:nvSpPr>
        <dsp:cNvPr id="0" name=""/>
        <dsp:cNvSpPr/>
      </dsp:nvSpPr>
      <dsp:spPr>
        <a:xfrm>
          <a:off x="0" y="102007"/>
          <a:ext cx="1130525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/>
            <a:t>Creatie en verwijdering</a:t>
          </a:r>
          <a:endParaRPr lang="en-BE" sz="3200" kern="1200"/>
        </a:p>
      </dsp:txBody>
      <dsp:txXfrm>
        <a:off x="37467" y="139474"/>
        <a:ext cx="11230322" cy="692586"/>
      </dsp:txXfrm>
    </dsp:sp>
    <dsp:sp modelId="{16770FEF-8848-F24E-8239-AC649BCEA74B}">
      <dsp:nvSpPr>
        <dsp:cNvPr id="0" name=""/>
        <dsp:cNvSpPr/>
      </dsp:nvSpPr>
      <dsp:spPr>
        <a:xfrm>
          <a:off x="0" y="869527"/>
          <a:ext cx="11305256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94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/>
            <a:t>Creatie van objecten</a:t>
          </a:r>
          <a:endParaRPr lang="en-BE" sz="2500" kern="120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i="1" kern="1200" dirty="0" err="1"/>
            <a:t>Figuur</a:t>
          </a:r>
          <a:r>
            <a:rPr lang="en-GB" sz="2500" i="1" kern="1200" dirty="0"/>
            <a:t> 10-10</a:t>
          </a:r>
          <a:endParaRPr lang="en-BE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/>
            <a:t>Communicatiediagram: create, delete, transient?</a:t>
          </a:r>
          <a:endParaRPr lang="en-BE" sz="2500" kern="1200"/>
        </a:p>
      </dsp:txBody>
      <dsp:txXfrm>
        <a:off x="0" y="869527"/>
        <a:ext cx="11305256" cy="1291680"/>
      </dsp:txXfrm>
    </dsp:sp>
    <dsp:sp modelId="{DF6741E8-AF7D-D14C-AF7F-2E394F605D48}">
      <dsp:nvSpPr>
        <dsp:cNvPr id="0" name=""/>
        <dsp:cNvSpPr/>
      </dsp:nvSpPr>
      <dsp:spPr>
        <a:xfrm>
          <a:off x="0" y="2161207"/>
          <a:ext cx="1130525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/>
            <a:t>Resultaat van een operatieaanroep</a:t>
          </a:r>
          <a:endParaRPr lang="en-BE" sz="3200" kern="1200"/>
        </a:p>
      </dsp:txBody>
      <dsp:txXfrm>
        <a:off x="37467" y="2198674"/>
        <a:ext cx="11230322" cy="692586"/>
      </dsp:txXfrm>
    </dsp:sp>
    <dsp:sp modelId="{CFC961D8-5B54-D04B-BE16-2FF465CC15EC}">
      <dsp:nvSpPr>
        <dsp:cNvPr id="0" name=""/>
        <dsp:cNvSpPr/>
      </dsp:nvSpPr>
      <dsp:spPr>
        <a:xfrm>
          <a:off x="0" y="2928727"/>
          <a:ext cx="11305256" cy="1722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94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dirty="0" err="1"/>
            <a:t>Soms</a:t>
          </a:r>
          <a:r>
            <a:rPr lang="en-GB" sz="2500" kern="1200" dirty="0"/>
            <a:t> relevant om </a:t>
          </a:r>
          <a:r>
            <a:rPr lang="en-GB" sz="2500" kern="1200" dirty="0" err="1"/>
            <a:t>resultaat</a:t>
          </a:r>
          <a:r>
            <a:rPr lang="en-GB" sz="2500" kern="1200" dirty="0"/>
            <a:t> van </a:t>
          </a:r>
          <a:r>
            <a:rPr lang="en-GB" sz="2500" kern="1200" dirty="0" err="1"/>
            <a:t>operatieaanroep</a:t>
          </a:r>
          <a:r>
            <a:rPr lang="en-GB" sz="2500" kern="1200" dirty="0"/>
            <a:t> op </a:t>
          </a:r>
          <a:r>
            <a:rPr lang="en-GB" sz="2500" kern="1200" dirty="0" err="1"/>
            <a:t>te</a:t>
          </a:r>
          <a:r>
            <a:rPr lang="en-GB" sz="2500" kern="1200" dirty="0"/>
            <a:t> </a:t>
          </a:r>
          <a:r>
            <a:rPr lang="en-GB" sz="2500" kern="1200" dirty="0" err="1"/>
            <a:t>nemen</a:t>
          </a:r>
          <a:r>
            <a:rPr lang="en-GB" sz="2500" kern="1200" dirty="0"/>
            <a:t>.</a:t>
          </a:r>
          <a:endParaRPr lang="en-BE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dirty="0" err="1"/>
            <a:t>Symbolische</a:t>
          </a:r>
          <a:r>
            <a:rPr lang="en-GB" sz="2500" kern="1200" dirty="0"/>
            <a:t> </a:t>
          </a:r>
          <a:r>
            <a:rPr lang="en-GB" sz="2500" kern="1200" dirty="0" err="1"/>
            <a:t>waarde</a:t>
          </a:r>
          <a:r>
            <a:rPr lang="en-GB" sz="2500" kern="1200" dirty="0"/>
            <a:t> = </a:t>
          </a:r>
          <a:r>
            <a:rPr lang="en-GB" sz="2500" kern="1200" dirty="0" err="1"/>
            <a:t>variabele</a:t>
          </a:r>
          <a:r>
            <a:rPr lang="en-GB" sz="2500" kern="1200" dirty="0"/>
            <a:t> die </a:t>
          </a:r>
          <a:r>
            <a:rPr lang="en-GB" sz="2500" kern="1200" dirty="0" err="1"/>
            <a:t>verder</a:t>
          </a:r>
          <a:r>
            <a:rPr lang="en-GB" sz="2500" kern="1200" dirty="0"/>
            <a:t> </a:t>
          </a:r>
          <a:r>
            <a:rPr lang="en-GB" sz="2500" kern="1200" dirty="0" err="1"/>
            <a:t>kan</a:t>
          </a:r>
          <a:r>
            <a:rPr lang="en-GB" sz="2500" kern="1200" dirty="0"/>
            <a:t> </a:t>
          </a:r>
          <a:r>
            <a:rPr lang="en-GB" sz="2500" kern="1200" dirty="0" err="1"/>
            <a:t>gebruikt</a:t>
          </a:r>
          <a:r>
            <a:rPr lang="en-GB" sz="2500" kern="1200" dirty="0"/>
            <a:t> </a:t>
          </a:r>
          <a:r>
            <a:rPr lang="en-GB" sz="2500" kern="1200" dirty="0" err="1"/>
            <a:t>worden</a:t>
          </a:r>
          <a:r>
            <a:rPr lang="en-GB" sz="2500" kern="1200" dirty="0"/>
            <a:t>.</a:t>
          </a:r>
          <a:endParaRPr lang="en-BE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i="1" kern="1200" dirty="0" err="1"/>
            <a:t>Figuur</a:t>
          </a:r>
          <a:r>
            <a:rPr lang="en-GB" sz="2500" i="1" kern="1200" dirty="0"/>
            <a:t> 10-10, 10-11</a:t>
          </a:r>
          <a:endParaRPr lang="en-BE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BE" sz="2500" kern="1200" dirty="0"/>
        </a:p>
      </dsp:txBody>
      <dsp:txXfrm>
        <a:off x="0" y="2928727"/>
        <a:ext cx="11305256" cy="17222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90935-A56F-794C-B16C-82D9B7803028}">
      <dsp:nvSpPr>
        <dsp:cNvPr id="0" name=""/>
        <dsp:cNvSpPr/>
      </dsp:nvSpPr>
      <dsp:spPr>
        <a:xfrm>
          <a:off x="167687" y="0"/>
          <a:ext cx="11593272" cy="60038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9050" rIns="3810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 err="1"/>
            <a:t>Kies</a:t>
          </a:r>
          <a:r>
            <a:rPr lang="en-GB" sz="3000" kern="1200" dirty="0"/>
            <a:t> use case.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 err="1"/>
            <a:t>Bepaal</a:t>
          </a:r>
          <a:r>
            <a:rPr lang="en-GB" sz="3000" kern="1200" dirty="0"/>
            <a:t> </a:t>
          </a:r>
          <a:r>
            <a:rPr lang="en-GB" sz="3000" kern="1200" dirty="0" err="1"/>
            <a:t>naar</a:t>
          </a:r>
          <a:r>
            <a:rPr lang="en-GB" sz="3000" kern="1200" dirty="0"/>
            <a:t> </a:t>
          </a:r>
          <a:r>
            <a:rPr lang="en-GB" sz="3000" kern="1200" dirty="0" err="1"/>
            <a:t>welk</a:t>
          </a:r>
          <a:r>
            <a:rPr lang="en-GB" sz="3000" kern="1200" dirty="0"/>
            <a:t> object actor </a:t>
          </a:r>
          <a:r>
            <a:rPr lang="en-GB" sz="3000" kern="1200" dirty="0" err="1"/>
            <a:t>boodschap</a:t>
          </a:r>
          <a:r>
            <a:rPr lang="en-GB" sz="3000" kern="1200" dirty="0"/>
            <a:t> </a:t>
          </a:r>
          <a:r>
            <a:rPr lang="en-GB" sz="3000" kern="1200" dirty="0" err="1"/>
            <a:t>stuurt</a:t>
          </a:r>
          <a:r>
            <a:rPr lang="en-GB" sz="3000" kern="1200" dirty="0"/>
            <a:t>.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 err="1"/>
            <a:t>Bepaal</a:t>
          </a:r>
          <a:r>
            <a:rPr lang="en-GB" sz="3000" kern="1200" dirty="0"/>
            <a:t> of </a:t>
          </a:r>
          <a:r>
            <a:rPr lang="en-GB" sz="3000" kern="1200" dirty="0" err="1"/>
            <a:t>dit</a:t>
          </a:r>
          <a:r>
            <a:rPr lang="en-GB" sz="3000" kern="1200" dirty="0"/>
            <a:t> object </a:t>
          </a:r>
          <a:r>
            <a:rPr lang="en-GB" sz="3000" kern="1200" dirty="0" err="1"/>
            <a:t>boodschap</a:t>
          </a:r>
          <a:r>
            <a:rPr lang="en-GB" sz="3000" kern="1200" dirty="0"/>
            <a:t> direct </a:t>
          </a:r>
          <a:r>
            <a:rPr lang="en-GB" sz="3000" kern="1200" dirty="0" err="1"/>
            <a:t>kan</a:t>
          </a:r>
          <a:r>
            <a:rPr lang="en-GB" sz="3000" kern="1200" dirty="0"/>
            <a:t> </a:t>
          </a:r>
          <a:r>
            <a:rPr lang="en-GB" sz="3000" kern="1200" dirty="0" err="1"/>
            <a:t>beantwoorden</a:t>
          </a:r>
          <a:r>
            <a:rPr lang="en-GB" sz="3000" kern="1200" dirty="0"/>
            <a:t>. Wie </a:t>
          </a:r>
          <a:r>
            <a:rPr lang="en-GB" sz="3000" kern="1200" dirty="0" err="1"/>
            <a:t>wel</a:t>
          </a:r>
          <a:r>
            <a:rPr lang="en-GB" sz="3000" kern="1200" dirty="0"/>
            <a:t>?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 err="1"/>
            <a:t>Stuur</a:t>
          </a:r>
          <a:r>
            <a:rPr lang="en-GB" sz="3000" kern="1200" dirty="0"/>
            <a:t> </a:t>
          </a:r>
          <a:r>
            <a:rPr lang="en-GB" sz="3000" kern="1200" dirty="0" err="1"/>
            <a:t>boodschap</a:t>
          </a:r>
          <a:r>
            <a:rPr lang="en-GB" sz="3000" kern="1200" dirty="0"/>
            <a:t>. </a:t>
          </a:r>
          <a:r>
            <a:rPr lang="en-GB" sz="3000" kern="1200" dirty="0" err="1"/>
            <a:t>Herhaal</a:t>
          </a:r>
          <a:r>
            <a:rPr lang="en-GB" sz="3000" kern="1200" dirty="0"/>
            <a:t> </a:t>
          </a:r>
          <a:r>
            <a:rPr lang="en-GB" sz="3000" kern="1200" dirty="0" err="1"/>
            <a:t>voor</a:t>
          </a:r>
          <a:r>
            <a:rPr lang="en-GB" sz="3000" kern="1200" dirty="0"/>
            <a:t> </a:t>
          </a:r>
          <a:r>
            <a:rPr lang="en-GB" sz="3000" kern="1200" dirty="0" err="1"/>
            <a:t>alle</a:t>
          </a:r>
          <a:r>
            <a:rPr lang="en-GB" sz="3000" kern="1200" dirty="0"/>
            <a:t> </a:t>
          </a:r>
          <a:r>
            <a:rPr lang="en-GB" sz="3000" kern="1200" dirty="0" err="1"/>
            <a:t>objecten</a:t>
          </a:r>
          <a:r>
            <a:rPr lang="en-GB" sz="3000" kern="1200" dirty="0"/>
            <a:t> die </a:t>
          </a:r>
          <a:r>
            <a:rPr lang="en-GB" sz="3000" kern="1200" dirty="0" err="1"/>
            <a:t>boodschappen</a:t>
          </a:r>
          <a:r>
            <a:rPr lang="en-GB" sz="3000" kern="1200" dirty="0"/>
            <a:t> </a:t>
          </a:r>
          <a:r>
            <a:rPr lang="en-GB" sz="3000" kern="1200" dirty="0" err="1"/>
            <a:t>ontvangen</a:t>
          </a:r>
          <a:r>
            <a:rPr lang="en-GB" sz="3000" kern="1200" dirty="0"/>
            <a:t>.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 err="1"/>
            <a:t>Condities</a:t>
          </a:r>
          <a:r>
            <a:rPr lang="en-GB" sz="3000" kern="1200" dirty="0"/>
            <a:t> / </a:t>
          </a:r>
          <a:r>
            <a:rPr lang="en-GB" sz="3000" kern="1200" dirty="0" err="1"/>
            <a:t>asynchrone</a:t>
          </a:r>
          <a:r>
            <a:rPr lang="en-GB" sz="3000" kern="1200" dirty="0"/>
            <a:t> </a:t>
          </a:r>
          <a:r>
            <a:rPr lang="en-GB" sz="3000" kern="1200" dirty="0" err="1"/>
            <a:t>communicatie</a:t>
          </a:r>
          <a:r>
            <a:rPr lang="en-GB" sz="3000" kern="1200" dirty="0"/>
            <a:t> / </a:t>
          </a:r>
          <a:r>
            <a:rPr lang="en-GB" sz="3000" kern="1200" dirty="0" err="1"/>
            <a:t>tijdconstraints</a:t>
          </a:r>
          <a:r>
            <a:rPr lang="en-GB" sz="3000" kern="1200" dirty="0"/>
            <a:t>?</a:t>
          </a:r>
          <a:endParaRPr lang="en-BE" sz="3000" kern="1200" dirty="0"/>
        </a:p>
      </dsp:txBody>
      <dsp:txXfrm>
        <a:off x="3066005" y="900574"/>
        <a:ext cx="6593615" cy="4202679"/>
      </dsp:txXfrm>
    </dsp:sp>
    <dsp:sp modelId="{72FD5D63-FA01-E64D-B09C-A1CA93E9987C}">
      <dsp:nvSpPr>
        <dsp:cNvPr id="0" name=""/>
        <dsp:cNvSpPr/>
      </dsp:nvSpPr>
      <dsp:spPr>
        <a:xfrm>
          <a:off x="0" y="1482834"/>
          <a:ext cx="2905255" cy="27661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/>
            <a:t>Stappenplan</a:t>
          </a:r>
          <a:endParaRPr lang="en-BE" sz="3100" kern="1200"/>
        </a:p>
      </dsp:txBody>
      <dsp:txXfrm>
        <a:off x="425465" y="1887930"/>
        <a:ext cx="2054325" cy="19559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526FB-CCF7-2B47-8E15-C7BDAE4013F4}">
      <dsp:nvSpPr>
        <dsp:cNvPr id="0" name=""/>
        <dsp:cNvSpPr/>
      </dsp:nvSpPr>
      <dsp:spPr>
        <a:xfrm rot="5400000">
          <a:off x="-361689" y="364350"/>
          <a:ext cx="2411263" cy="16878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1. </a:t>
          </a:r>
          <a:r>
            <a:rPr lang="en-GB" sz="1600" kern="1200" dirty="0" err="1"/>
            <a:t>Kies</a:t>
          </a:r>
          <a:r>
            <a:rPr lang="en-GB" sz="1600" kern="1200" dirty="0"/>
            <a:t> use case </a:t>
          </a:r>
          <a:r>
            <a:rPr lang="en-GB" sz="1600" kern="1200" dirty="0" err="1"/>
            <a:t>en</a:t>
          </a:r>
          <a:r>
            <a:rPr lang="en-GB" sz="1600" kern="1200" dirty="0"/>
            <a:t> </a:t>
          </a:r>
          <a:r>
            <a:rPr lang="en-GB" sz="1600" kern="1200" dirty="0" err="1"/>
            <a:t>interactie</a:t>
          </a:r>
          <a:endParaRPr lang="en-BE" sz="1600" kern="1200" dirty="0"/>
        </a:p>
      </dsp:txBody>
      <dsp:txXfrm rot="-5400000">
        <a:off x="1" y="846602"/>
        <a:ext cx="1687884" cy="723379"/>
      </dsp:txXfrm>
    </dsp:sp>
    <dsp:sp modelId="{7F5A5AC2-A280-AE4A-B3B8-A26F8BCE3C3F}">
      <dsp:nvSpPr>
        <dsp:cNvPr id="0" name=""/>
        <dsp:cNvSpPr/>
      </dsp:nvSpPr>
      <dsp:spPr>
        <a:xfrm rot="5400000">
          <a:off x="5856925" y="-4166380"/>
          <a:ext cx="1567320" cy="9905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/>
            <a:t>Use</a:t>
          </a:r>
          <a:r>
            <a:rPr lang="en-GB" sz="1800" kern="1200" dirty="0"/>
            <a:t> </a:t>
          </a:r>
          <a:r>
            <a:rPr lang="en-GB" sz="2800" kern="1200" dirty="0"/>
            <a:t>case = </a:t>
          </a:r>
          <a:r>
            <a:rPr lang="en-GB" sz="2800" kern="1200" dirty="0" err="1"/>
            <a:t>generiek</a:t>
          </a:r>
          <a:r>
            <a:rPr lang="en-GB" sz="2800" kern="1200" dirty="0"/>
            <a:t>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err="1"/>
            <a:t>Kies</a:t>
          </a:r>
          <a:r>
            <a:rPr lang="en-GB" sz="2800" kern="1200" dirty="0"/>
            <a:t> </a:t>
          </a:r>
          <a:r>
            <a:rPr lang="en-GB" sz="2800" kern="1200" dirty="0" err="1"/>
            <a:t>één</a:t>
          </a:r>
          <a:r>
            <a:rPr lang="en-GB" sz="2800" kern="1200" dirty="0"/>
            <a:t> </a:t>
          </a:r>
          <a:r>
            <a:rPr lang="en-GB" sz="2800" kern="1200" dirty="0" err="1"/>
            <a:t>specifieke</a:t>
          </a:r>
          <a:r>
            <a:rPr lang="en-GB" sz="2800" kern="1200" dirty="0"/>
            <a:t> </a:t>
          </a:r>
          <a:r>
            <a:rPr lang="en-GB" sz="2800" kern="1200" dirty="0" err="1"/>
            <a:t>mogelijkheid</a:t>
          </a:r>
          <a:r>
            <a:rPr lang="en-GB" sz="2800" kern="1200" dirty="0"/>
            <a:t>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800" kern="1200" dirty="0" err="1"/>
            <a:t>Algemene</a:t>
          </a:r>
          <a:r>
            <a:rPr lang="en-GB" sz="2800" kern="1200" dirty="0"/>
            <a:t> </a:t>
          </a:r>
          <a:r>
            <a:rPr lang="en-GB" sz="2800" kern="1200" dirty="0" err="1"/>
            <a:t>gevallen</a:t>
          </a:r>
          <a:r>
            <a:rPr lang="en-GB" sz="2800" kern="1200" dirty="0"/>
            <a:t> of </a:t>
          </a:r>
          <a:r>
            <a:rPr lang="en-GB" sz="2800" kern="1200" dirty="0" err="1"/>
            <a:t>randgevallen</a:t>
          </a:r>
          <a:r>
            <a:rPr lang="en-GB" sz="1800" kern="1200" dirty="0"/>
            <a:t>?</a:t>
          </a:r>
          <a:endParaRPr lang="en-BE" sz="1800" kern="1200" dirty="0"/>
        </a:p>
      </dsp:txBody>
      <dsp:txXfrm rot="-5400000">
        <a:off x="1687884" y="79171"/>
        <a:ext cx="9828893" cy="1414300"/>
      </dsp:txXfrm>
    </dsp:sp>
    <dsp:sp modelId="{4725FC45-2C8D-FE4D-AF2F-851CEBC8C526}">
      <dsp:nvSpPr>
        <dsp:cNvPr id="0" name=""/>
        <dsp:cNvSpPr/>
      </dsp:nvSpPr>
      <dsp:spPr>
        <a:xfrm rot="5400000">
          <a:off x="-361689" y="2700740"/>
          <a:ext cx="2411263" cy="16878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2. Bepaal naar welk object actor zijn boodschap stuurt</a:t>
          </a:r>
          <a:endParaRPr lang="en-BE" sz="1600" kern="1200"/>
        </a:p>
      </dsp:txBody>
      <dsp:txXfrm rot="-5400000">
        <a:off x="1" y="3182992"/>
        <a:ext cx="1687884" cy="723379"/>
      </dsp:txXfrm>
    </dsp:sp>
    <dsp:sp modelId="{EF1F8A16-6833-2E43-BF88-2CDF06D4E9E7}">
      <dsp:nvSpPr>
        <dsp:cNvPr id="0" name=""/>
        <dsp:cNvSpPr/>
      </dsp:nvSpPr>
      <dsp:spPr>
        <a:xfrm rot="5400000">
          <a:off x="5660038" y="-1829990"/>
          <a:ext cx="1961094" cy="9905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/>
            <a:t>Welk object </a:t>
          </a:r>
          <a:r>
            <a:rPr lang="en-GB" sz="2400" kern="1200" dirty="0" err="1"/>
            <a:t>begint</a:t>
          </a:r>
          <a:r>
            <a:rPr lang="en-GB" sz="2400" kern="1200" dirty="0"/>
            <a:t> </a:t>
          </a:r>
          <a:r>
            <a:rPr lang="en-GB" sz="2400" kern="1200" dirty="0" err="1"/>
            <a:t>actie</a:t>
          </a:r>
          <a:r>
            <a:rPr lang="en-GB" sz="2400" kern="1200" dirty="0"/>
            <a:t>?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Domeinanalyse</a:t>
          </a:r>
          <a:r>
            <a:rPr lang="en-GB" sz="2400" kern="1200" dirty="0"/>
            <a:t>: </a:t>
          </a:r>
          <a:r>
            <a:rPr lang="en-GB" sz="2400" kern="1200" dirty="0" err="1"/>
            <a:t>geen</a:t>
          </a:r>
          <a:r>
            <a:rPr lang="en-GB" sz="2400" kern="1200" dirty="0"/>
            <a:t> </a:t>
          </a:r>
          <a:r>
            <a:rPr lang="en-GB" sz="2400" kern="1200" dirty="0" err="1"/>
            <a:t>gebruikersinterface</a:t>
          </a:r>
          <a:r>
            <a:rPr lang="en-GB" sz="2400" kern="1200" dirty="0"/>
            <a:t>.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/>
            <a:t>Direct </a:t>
          </a:r>
          <a:r>
            <a:rPr lang="en-GB" sz="2400" kern="1200" dirty="0" err="1"/>
            <a:t>naar</a:t>
          </a:r>
          <a:r>
            <a:rPr lang="en-GB" sz="2400" kern="1200" dirty="0"/>
            <a:t> het </a:t>
          </a:r>
          <a:r>
            <a:rPr lang="en-GB" sz="2400" kern="1200" dirty="0" err="1"/>
            <a:t>domeinobject</a:t>
          </a:r>
          <a:r>
            <a:rPr lang="en-GB" sz="2400" kern="1200" dirty="0"/>
            <a:t>.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Gebruik</a:t>
          </a:r>
          <a:r>
            <a:rPr lang="en-GB" sz="2400" kern="1200" dirty="0"/>
            <a:t> van  pseudo-object die </a:t>
          </a:r>
          <a:r>
            <a:rPr lang="en-GB" sz="2400" kern="1200" dirty="0" err="1"/>
            <a:t>gebruikersinterface</a:t>
          </a:r>
          <a:r>
            <a:rPr lang="en-GB" sz="2400" kern="1200" dirty="0"/>
            <a:t> </a:t>
          </a:r>
          <a:r>
            <a:rPr lang="en-GB" sz="2400" kern="1200" dirty="0" err="1"/>
            <a:t>representeert</a:t>
          </a:r>
          <a:r>
            <a:rPr lang="en-GB" sz="2400" kern="1200" dirty="0"/>
            <a:t>.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Andere</a:t>
          </a:r>
          <a:r>
            <a:rPr lang="en-GB" sz="2400" kern="1200" dirty="0"/>
            <a:t> </a:t>
          </a:r>
          <a:r>
            <a:rPr lang="en-GB" sz="2400" kern="1200" dirty="0" err="1"/>
            <a:t>fase</a:t>
          </a:r>
          <a:r>
            <a:rPr lang="en-GB" sz="2400" kern="1200" dirty="0"/>
            <a:t>: GUI </a:t>
          </a:r>
          <a:r>
            <a:rPr lang="en-GB" sz="2400" kern="1200" dirty="0" err="1"/>
            <a:t>objecten</a:t>
          </a:r>
          <a:r>
            <a:rPr lang="en-GB" sz="2400" kern="1200" dirty="0"/>
            <a:t>.</a:t>
          </a:r>
          <a:endParaRPr lang="en-BE" sz="2400" kern="1200" dirty="0"/>
        </a:p>
      </dsp:txBody>
      <dsp:txXfrm rot="-5400000">
        <a:off x="1687884" y="2237897"/>
        <a:ext cx="9809670" cy="17696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DF18F-AA0D-624D-AD70-45382D4B6074}">
      <dsp:nvSpPr>
        <dsp:cNvPr id="0" name=""/>
        <dsp:cNvSpPr/>
      </dsp:nvSpPr>
      <dsp:spPr>
        <a:xfrm rot="5400000">
          <a:off x="-712946" y="712946"/>
          <a:ext cx="4752975" cy="33270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 dirty="0"/>
            <a:t>CD </a:t>
          </a:r>
          <a:r>
            <a:rPr lang="en-GB" sz="4300" kern="1200" dirty="0" err="1"/>
            <a:t>voor</a:t>
          </a:r>
          <a:r>
            <a:rPr lang="en-GB" sz="4300" kern="1200" dirty="0"/>
            <a:t> </a:t>
          </a:r>
          <a:r>
            <a:rPr lang="en-GB" sz="4300" kern="1200" dirty="0" err="1"/>
            <a:t>rolmodellering</a:t>
          </a:r>
          <a:endParaRPr lang="en-BE" sz="4300" kern="1200" dirty="0"/>
        </a:p>
      </dsp:txBody>
      <dsp:txXfrm rot="-5400000">
        <a:off x="1" y="1663540"/>
        <a:ext cx="3327082" cy="1425893"/>
      </dsp:txXfrm>
    </dsp:sp>
    <dsp:sp modelId="{150196AF-DD66-2640-AA18-09352752C29D}">
      <dsp:nvSpPr>
        <dsp:cNvPr id="0" name=""/>
        <dsp:cNvSpPr/>
      </dsp:nvSpPr>
      <dsp:spPr>
        <a:xfrm rot="5400000">
          <a:off x="5807456" y="-2480373"/>
          <a:ext cx="3089433" cy="8050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Rol</a:t>
          </a:r>
          <a:r>
            <a:rPr lang="en-GB" sz="2400" kern="1200" dirty="0"/>
            <a:t> is </a:t>
          </a:r>
          <a:r>
            <a:rPr lang="en-GB" sz="2400" kern="1200" dirty="0" err="1"/>
            <a:t>beperkte</a:t>
          </a:r>
          <a:r>
            <a:rPr lang="en-GB" sz="2400" kern="1200" dirty="0"/>
            <a:t> view op </a:t>
          </a:r>
          <a:r>
            <a:rPr lang="en-GB" sz="2400" kern="1200" dirty="0" err="1"/>
            <a:t>één</a:t>
          </a:r>
          <a:r>
            <a:rPr lang="en-GB" sz="2400" kern="1200" dirty="0"/>
            <a:t> of </a:t>
          </a:r>
          <a:r>
            <a:rPr lang="en-GB" sz="2400" kern="1200" dirty="0" err="1"/>
            <a:t>meer</a:t>
          </a:r>
          <a:r>
            <a:rPr lang="en-GB" sz="2400" kern="1200" dirty="0"/>
            <a:t> </a:t>
          </a:r>
          <a:r>
            <a:rPr lang="en-GB" sz="2400" kern="1200" dirty="0" err="1"/>
            <a:t>klassen</a:t>
          </a:r>
          <a:r>
            <a:rPr lang="en-GB" sz="2400" kern="1200" dirty="0"/>
            <a:t> in </a:t>
          </a:r>
          <a:r>
            <a:rPr lang="en-GB" sz="2400" kern="1200" dirty="0" err="1"/>
            <a:t>een</a:t>
          </a:r>
          <a:r>
            <a:rPr lang="en-GB" sz="2400" kern="1200" dirty="0"/>
            <a:t> </a:t>
          </a:r>
          <a:r>
            <a:rPr lang="en-GB" sz="2400" kern="1200" dirty="0" err="1"/>
            <a:t>bepaalde</a:t>
          </a:r>
          <a:r>
            <a:rPr lang="en-GB" sz="2400" kern="1200" dirty="0"/>
            <a:t> context</a:t>
          </a:r>
          <a:endParaRPr lang="en-BE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Heeft</a:t>
          </a:r>
          <a:r>
            <a:rPr lang="en-GB" sz="2400" kern="1200" dirty="0"/>
            <a:t> </a:t>
          </a:r>
          <a:r>
            <a:rPr lang="en-GB" sz="2400" kern="1200" dirty="0" err="1"/>
            <a:t>attributen</a:t>
          </a:r>
          <a:r>
            <a:rPr lang="en-GB" sz="2400" kern="1200" dirty="0"/>
            <a:t>, </a:t>
          </a:r>
          <a:r>
            <a:rPr lang="en-GB" sz="2400" kern="1200" dirty="0" err="1"/>
            <a:t>operaties</a:t>
          </a:r>
          <a:r>
            <a:rPr lang="en-GB" sz="2400" kern="1200" dirty="0"/>
            <a:t>, </a:t>
          </a:r>
          <a:r>
            <a:rPr lang="en-GB" sz="2400" kern="1200" dirty="0" err="1"/>
            <a:t>associaties</a:t>
          </a:r>
          <a:r>
            <a:rPr lang="en-GB" sz="2400" kern="1200" dirty="0"/>
            <a:t> met </a:t>
          </a:r>
          <a:r>
            <a:rPr lang="en-GB" sz="2400" kern="1200" dirty="0" err="1"/>
            <a:t>andere</a:t>
          </a:r>
          <a:r>
            <a:rPr lang="en-GB" sz="2400" kern="1200" dirty="0"/>
            <a:t> </a:t>
          </a:r>
          <a:r>
            <a:rPr lang="en-GB" sz="2400" kern="1200" dirty="0" err="1"/>
            <a:t>rollen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dirty="0" err="1"/>
            <a:t>Deelverzameling</a:t>
          </a:r>
          <a:r>
            <a:rPr lang="en-GB" sz="2400" kern="1200" dirty="0"/>
            <a:t> van </a:t>
          </a:r>
          <a:r>
            <a:rPr lang="en-GB" sz="2400" kern="1200" dirty="0" err="1"/>
            <a:t>eigenschappen</a:t>
          </a:r>
          <a:r>
            <a:rPr lang="en-GB" sz="2400" kern="1200" dirty="0"/>
            <a:t> </a:t>
          </a:r>
          <a:r>
            <a:rPr lang="en-GB" sz="2400" kern="1200" dirty="0" err="1"/>
            <a:t>klasse</a:t>
          </a:r>
          <a:endParaRPr lang="en-BE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i="1" kern="1200" dirty="0" err="1"/>
            <a:t>Figuur</a:t>
          </a:r>
          <a:r>
            <a:rPr lang="en-GB" sz="2400" i="1" kern="1200" dirty="0"/>
            <a:t> 10-16</a:t>
          </a:r>
          <a:endParaRPr lang="en-BE" sz="2400" kern="1200" dirty="0"/>
        </a:p>
      </dsp:txBody>
      <dsp:txXfrm rot="-5400000">
        <a:off x="3327082" y="150815"/>
        <a:ext cx="7899367" cy="278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35A35-E15C-5849-9A95-E8BB48B5105B}">
      <dsp:nvSpPr>
        <dsp:cNvPr id="0" name=""/>
        <dsp:cNvSpPr/>
      </dsp:nvSpPr>
      <dsp:spPr>
        <a:xfrm>
          <a:off x="169184" y="1709"/>
          <a:ext cx="2714032" cy="1357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Object</a:t>
          </a:r>
          <a:endParaRPr lang="en-BE" sz="4100" kern="1200" dirty="0"/>
        </a:p>
      </dsp:txBody>
      <dsp:txXfrm>
        <a:off x="208930" y="41455"/>
        <a:ext cx="2634540" cy="1277524"/>
      </dsp:txXfrm>
    </dsp:sp>
    <dsp:sp modelId="{EA8744C3-D6A3-6941-95CC-6CC0ADF5895A}">
      <dsp:nvSpPr>
        <dsp:cNvPr id="0" name=""/>
        <dsp:cNvSpPr/>
      </dsp:nvSpPr>
      <dsp:spPr>
        <a:xfrm>
          <a:off x="440587" y="1358725"/>
          <a:ext cx="271403" cy="1017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7762"/>
              </a:lnTo>
              <a:lnTo>
                <a:pt x="271403" y="10177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7D889-A75C-3C47-B89E-22A287343611}">
      <dsp:nvSpPr>
        <dsp:cNvPr id="0" name=""/>
        <dsp:cNvSpPr/>
      </dsp:nvSpPr>
      <dsp:spPr>
        <a:xfrm>
          <a:off x="711991" y="1697979"/>
          <a:ext cx="3183494" cy="1357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400" kern="1200" dirty="0" err="1"/>
            <a:t>Rechthoek</a:t>
          </a:r>
          <a:r>
            <a:rPr lang="fr-BE" sz="2400" kern="1200" dirty="0"/>
            <a:t> met </a:t>
          </a:r>
          <a:r>
            <a:rPr lang="fr-BE" sz="2400" kern="1200" dirty="0" err="1"/>
            <a:t>naam</a:t>
          </a:r>
          <a:r>
            <a:rPr lang="fr-BE" sz="2400" kern="1200" dirty="0"/>
            <a:t> </a:t>
          </a:r>
          <a:r>
            <a:rPr lang="fr-BE" sz="2400" kern="1200" dirty="0" err="1"/>
            <a:t>object</a:t>
          </a:r>
          <a:endParaRPr lang="en-BE" sz="2400" kern="1200" dirty="0"/>
        </a:p>
      </dsp:txBody>
      <dsp:txXfrm>
        <a:off x="751737" y="1737725"/>
        <a:ext cx="3104002" cy="1277524"/>
      </dsp:txXfrm>
    </dsp:sp>
    <dsp:sp modelId="{5AE677F5-586F-3F44-B51A-3CBE91F8B2EC}">
      <dsp:nvSpPr>
        <dsp:cNvPr id="0" name=""/>
        <dsp:cNvSpPr/>
      </dsp:nvSpPr>
      <dsp:spPr>
        <a:xfrm>
          <a:off x="440587" y="1358725"/>
          <a:ext cx="271403" cy="271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4032"/>
              </a:lnTo>
              <a:lnTo>
                <a:pt x="271403" y="2714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CB74F-F676-2747-BEA8-5B282C20A1D4}">
      <dsp:nvSpPr>
        <dsp:cNvPr id="0" name=""/>
        <dsp:cNvSpPr/>
      </dsp:nvSpPr>
      <dsp:spPr>
        <a:xfrm>
          <a:off x="711991" y="3394249"/>
          <a:ext cx="5913029" cy="1357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400" kern="1200" dirty="0"/>
            <a:t>Object </a:t>
          </a:r>
          <a:r>
            <a:rPr lang="fr-BE" sz="2400" kern="1200" dirty="0" err="1"/>
            <a:t>dat</a:t>
          </a:r>
          <a:r>
            <a:rPr lang="fr-BE" sz="2400" kern="1200" dirty="0"/>
            <a:t> </a:t>
          </a:r>
          <a:r>
            <a:rPr lang="fr-BE" sz="2400" kern="1200" dirty="0" err="1"/>
            <a:t>interageert</a:t>
          </a:r>
          <a:r>
            <a:rPr lang="fr-BE" sz="2400" kern="1200" dirty="0"/>
            <a:t> met </a:t>
          </a:r>
          <a:r>
            <a:rPr lang="fr-BE" sz="2400" kern="1200" dirty="0" err="1"/>
            <a:t>een</a:t>
          </a:r>
          <a:r>
            <a:rPr lang="fr-BE" sz="2400" kern="1200" dirty="0"/>
            <a:t> </a:t>
          </a:r>
          <a:r>
            <a:rPr lang="fr-BE" sz="2400" kern="1200" dirty="0" err="1"/>
            <a:t>ander</a:t>
          </a:r>
          <a:r>
            <a:rPr lang="fr-BE" sz="2400" kern="1200" dirty="0"/>
            <a:t> </a:t>
          </a:r>
          <a:r>
            <a:rPr lang="fr-BE" sz="2400" kern="1200" dirty="0" err="1"/>
            <a:t>object</a:t>
          </a:r>
          <a:r>
            <a:rPr lang="fr-BE" sz="2400" kern="1200" dirty="0"/>
            <a:t> en </a:t>
          </a:r>
          <a:r>
            <a:rPr lang="fr-BE" sz="2400" kern="1200" dirty="0" err="1"/>
            <a:t>events</a:t>
          </a:r>
          <a:r>
            <a:rPr lang="fr-BE" sz="2400" kern="1200" dirty="0"/>
            <a:t>/messages </a:t>
          </a:r>
          <a:r>
            <a:rPr lang="fr-BE" sz="2400" kern="1200" dirty="0" err="1"/>
            <a:t>ontvangt</a:t>
          </a:r>
          <a:r>
            <a:rPr lang="fr-BE" sz="2400" kern="1200" dirty="0"/>
            <a:t>/</a:t>
          </a:r>
          <a:r>
            <a:rPr lang="fr-BE" sz="2400" kern="1200" dirty="0" err="1"/>
            <a:t>stuurt</a:t>
          </a:r>
          <a:endParaRPr lang="en-BE" sz="2400" kern="1200" dirty="0"/>
        </a:p>
      </dsp:txBody>
      <dsp:txXfrm>
        <a:off x="751737" y="3433995"/>
        <a:ext cx="5833537" cy="1277524"/>
      </dsp:txXfrm>
    </dsp:sp>
    <dsp:sp modelId="{5590D324-0584-9D40-B384-785F8489B541}">
      <dsp:nvSpPr>
        <dsp:cNvPr id="0" name=""/>
        <dsp:cNvSpPr/>
      </dsp:nvSpPr>
      <dsp:spPr>
        <a:xfrm>
          <a:off x="6867275" y="0"/>
          <a:ext cx="2714032" cy="1357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4100" kern="1200" dirty="0" err="1"/>
            <a:t>Initieel</a:t>
          </a:r>
          <a:r>
            <a:rPr lang="fr-BE" sz="4100" kern="1200" dirty="0"/>
            <a:t> EVENT</a:t>
          </a:r>
          <a:endParaRPr lang="en-BE" sz="4100" kern="1200" dirty="0"/>
        </a:p>
      </dsp:txBody>
      <dsp:txXfrm>
        <a:off x="6907021" y="39746"/>
        <a:ext cx="2634540" cy="1277524"/>
      </dsp:txXfrm>
    </dsp:sp>
    <dsp:sp modelId="{771035F1-48F4-A549-BF60-49C00C71EFE0}">
      <dsp:nvSpPr>
        <dsp:cNvPr id="0" name=""/>
        <dsp:cNvSpPr/>
      </dsp:nvSpPr>
      <dsp:spPr>
        <a:xfrm>
          <a:off x="7138678" y="1357016"/>
          <a:ext cx="334034" cy="1602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2017"/>
              </a:lnTo>
              <a:lnTo>
                <a:pt x="334034" y="1602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313FC-5E44-B14A-8CA3-AB051542717E}">
      <dsp:nvSpPr>
        <dsp:cNvPr id="0" name=""/>
        <dsp:cNvSpPr/>
      </dsp:nvSpPr>
      <dsp:spPr>
        <a:xfrm>
          <a:off x="7472713" y="1872912"/>
          <a:ext cx="4493569" cy="21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800" kern="1200" dirty="0" err="1"/>
            <a:t>Initieel</a:t>
          </a:r>
          <a:r>
            <a:rPr lang="fr-BE" sz="2800" kern="1200" dirty="0"/>
            <a:t> </a:t>
          </a:r>
          <a:r>
            <a:rPr lang="fr-BE" sz="2800" kern="1200" dirty="0" err="1"/>
            <a:t>event</a:t>
          </a:r>
          <a:r>
            <a:rPr lang="fr-BE" sz="2800" kern="1200" dirty="0"/>
            <a:t> </a:t>
          </a:r>
          <a:r>
            <a:rPr lang="fr-BE" sz="2800" kern="1200" dirty="0" err="1"/>
            <a:t>verzonden</a:t>
          </a:r>
          <a:r>
            <a:rPr lang="fr-BE" sz="2800" kern="1200" dirty="0"/>
            <a:t> </a:t>
          </a:r>
          <a:r>
            <a:rPr lang="fr-BE" sz="2800" kern="1200" dirty="0" err="1"/>
            <a:t>door</a:t>
          </a:r>
          <a:r>
            <a:rPr lang="fr-BE" sz="2800" kern="1200" dirty="0"/>
            <a:t> </a:t>
          </a:r>
          <a:r>
            <a:rPr lang="fr-BE" sz="2800" kern="1200" dirty="0" err="1"/>
            <a:t>actor</a:t>
          </a:r>
          <a:r>
            <a:rPr lang="fr-BE" sz="2800" kern="1200" dirty="0"/>
            <a:t> </a:t>
          </a:r>
          <a:r>
            <a:rPr lang="fr-BE" sz="2800" kern="1200" dirty="0" err="1"/>
            <a:t>naar</a:t>
          </a:r>
          <a:r>
            <a:rPr lang="fr-BE" sz="2800" kern="1200" dirty="0"/>
            <a:t> </a:t>
          </a:r>
          <a:r>
            <a:rPr lang="fr-BE" sz="2800" kern="1200" dirty="0" err="1"/>
            <a:t>een</a:t>
          </a:r>
          <a:r>
            <a:rPr lang="fr-BE" sz="2800" kern="1200" dirty="0"/>
            <a:t> </a:t>
          </a:r>
          <a:r>
            <a:rPr lang="fr-BE" sz="2800" kern="1200" dirty="0" err="1"/>
            <a:t>object</a:t>
          </a:r>
          <a:endParaRPr lang="en-BE" sz="2800" kern="1200" dirty="0"/>
        </a:p>
      </dsp:txBody>
      <dsp:txXfrm>
        <a:off x="7536336" y="1936535"/>
        <a:ext cx="4366323" cy="2044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33FFC-B1B5-A54D-B5A9-3439CCC1F725}">
      <dsp:nvSpPr>
        <dsp:cNvPr id="0" name=""/>
        <dsp:cNvSpPr/>
      </dsp:nvSpPr>
      <dsp:spPr>
        <a:xfrm>
          <a:off x="1037" y="252931"/>
          <a:ext cx="2426921" cy="1213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700" kern="1200"/>
            <a:t>Interactie</a:t>
          </a:r>
          <a:endParaRPr lang="en-BE" sz="2700" kern="1200"/>
        </a:p>
      </dsp:txBody>
      <dsp:txXfrm>
        <a:off x="36578" y="288472"/>
        <a:ext cx="2355839" cy="1142378"/>
      </dsp:txXfrm>
    </dsp:sp>
    <dsp:sp modelId="{2ABB026E-33F1-6A4D-B935-26369A13E396}">
      <dsp:nvSpPr>
        <dsp:cNvPr id="0" name=""/>
        <dsp:cNvSpPr/>
      </dsp:nvSpPr>
      <dsp:spPr>
        <a:xfrm>
          <a:off x="243729" y="1466391"/>
          <a:ext cx="242692" cy="910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095"/>
              </a:lnTo>
              <a:lnTo>
                <a:pt x="242692" y="9100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AAA3F2-A57F-864A-9F7F-7E4891ECF084}">
      <dsp:nvSpPr>
        <dsp:cNvPr id="0" name=""/>
        <dsp:cNvSpPr/>
      </dsp:nvSpPr>
      <dsp:spPr>
        <a:xfrm>
          <a:off x="486421" y="1769757"/>
          <a:ext cx="1941537" cy="1213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000" kern="1200"/>
            <a:t>Tenminste 1 message</a:t>
          </a:r>
          <a:endParaRPr lang="en-BE" sz="2000" kern="1200"/>
        </a:p>
      </dsp:txBody>
      <dsp:txXfrm>
        <a:off x="521962" y="1805298"/>
        <a:ext cx="1870455" cy="1142378"/>
      </dsp:txXfrm>
    </dsp:sp>
    <dsp:sp modelId="{DD67DC71-B56B-3B40-B67D-FC631F1D1E3D}">
      <dsp:nvSpPr>
        <dsp:cNvPr id="0" name=""/>
        <dsp:cNvSpPr/>
      </dsp:nvSpPr>
      <dsp:spPr>
        <a:xfrm>
          <a:off x="243729" y="1466391"/>
          <a:ext cx="242692" cy="2426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921"/>
              </a:lnTo>
              <a:lnTo>
                <a:pt x="242692" y="24269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D0DCD-3DD6-AF42-9AC2-FFF23C8FA557}">
      <dsp:nvSpPr>
        <dsp:cNvPr id="0" name=""/>
        <dsp:cNvSpPr/>
      </dsp:nvSpPr>
      <dsp:spPr>
        <a:xfrm>
          <a:off x="486421" y="3286583"/>
          <a:ext cx="1941537" cy="1213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Interactie tussen objecten, toont relaties aan</a:t>
          </a:r>
          <a:endParaRPr lang="en-BE" sz="2000" kern="1200"/>
        </a:p>
      </dsp:txBody>
      <dsp:txXfrm>
        <a:off x="521962" y="3322124"/>
        <a:ext cx="1870455" cy="1142378"/>
      </dsp:txXfrm>
    </dsp:sp>
    <dsp:sp modelId="{D406B3DC-53D5-EB46-943A-3557AF543DDE}">
      <dsp:nvSpPr>
        <dsp:cNvPr id="0" name=""/>
        <dsp:cNvSpPr/>
      </dsp:nvSpPr>
      <dsp:spPr>
        <a:xfrm>
          <a:off x="3034689" y="252931"/>
          <a:ext cx="2426921" cy="12134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700" kern="1200"/>
            <a:t>Berichten tussen objecten </a:t>
          </a:r>
          <a:endParaRPr lang="en-BE" sz="2700" kern="1200"/>
        </a:p>
      </dsp:txBody>
      <dsp:txXfrm>
        <a:off x="3070230" y="288472"/>
        <a:ext cx="2355839" cy="1142378"/>
      </dsp:txXfrm>
    </dsp:sp>
    <dsp:sp modelId="{4FA42DC7-7EF5-4F4F-92C5-7B406F3F042A}">
      <dsp:nvSpPr>
        <dsp:cNvPr id="0" name=""/>
        <dsp:cNvSpPr/>
      </dsp:nvSpPr>
      <dsp:spPr>
        <a:xfrm>
          <a:off x="3277381" y="1466391"/>
          <a:ext cx="242692" cy="910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095"/>
              </a:lnTo>
              <a:lnTo>
                <a:pt x="242692" y="9100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5D376-797F-C540-945D-E6C1D7E25C21}">
      <dsp:nvSpPr>
        <dsp:cNvPr id="0" name=""/>
        <dsp:cNvSpPr/>
      </dsp:nvSpPr>
      <dsp:spPr>
        <a:xfrm>
          <a:off x="3520073" y="1769757"/>
          <a:ext cx="1941537" cy="1213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000" kern="1200"/>
            <a:t>Connector tussen objecten</a:t>
          </a:r>
          <a:endParaRPr lang="en-BE" sz="2000" kern="1200"/>
        </a:p>
      </dsp:txBody>
      <dsp:txXfrm>
        <a:off x="3555614" y="1805298"/>
        <a:ext cx="1870455" cy="1142378"/>
      </dsp:txXfrm>
    </dsp:sp>
    <dsp:sp modelId="{EC84B7FD-142A-2B4B-A3D4-D2EE929F8302}">
      <dsp:nvSpPr>
        <dsp:cNvPr id="0" name=""/>
        <dsp:cNvSpPr/>
      </dsp:nvSpPr>
      <dsp:spPr>
        <a:xfrm>
          <a:off x="3277381" y="1466391"/>
          <a:ext cx="242692" cy="2426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921"/>
              </a:lnTo>
              <a:lnTo>
                <a:pt x="242692" y="24269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A91D1-5C11-2148-BF3F-16C080E4B797}">
      <dsp:nvSpPr>
        <dsp:cNvPr id="0" name=""/>
        <dsp:cNvSpPr/>
      </dsp:nvSpPr>
      <dsp:spPr>
        <a:xfrm>
          <a:off x="3520073" y="3286583"/>
          <a:ext cx="1941537" cy="1213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000" kern="1200"/>
            <a:t>Gelabeld met </a:t>
          </a:r>
          <a:endParaRPr lang="en-BE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Nummer</a:t>
          </a:r>
          <a:endParaRPr lang="en-BE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Actie/event</a:t>
          </a:r>
          <a:endParaRPr lang="en-BE" sz="1600" kern="1200"/>
        </a:p>
      </dsp:txBody>
      <dsp:txXfrm>
        <a:off x="3555614" y="3322124"/>
        <a:ext cx="1870455" cy="1142378"/>
      </dsp:txXfrm>
    </dsp:sp>
    <dsp:sp modelId="{DF36E094-1617-9746-A27E-4A957444E296}">
      <dsp:nvSpPr>
        <dsp:cNvPr id="0" name=""/>
        <dsp:cNvSpPr/>
      </dsp:nvSpPr>
      <dsp:spPr>
        <a:xfrm>
          <a:off x="6068341" y="252931"/>
          <a:ext cx="2426921" cy="2312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700" kern="1200" dirty="0" err="1"/>
            <a:t>Stelt</a:t>
          </a:r>
          <a:r>
            <a:rPr lang="fr-BE" sz="2700" kern="1200" dirty="0"/>
            <a:t> scenario /service / </a:t>
          </a:r>
          <a:r>
            <a:rPr lang="fr-BE" sz="2700" kern="1200" dirty="0" err="1"/>
            <a:t>logica</a:t>
          </a:r>
          <a:r>
            <a:rPr lang="fr-BE" sz="2700" kern="1200" dirty="0"/>
            <a:t> </a:t>
          </a:r>
          <a:r>
            <a:rPr lang="fr-BE" sz="2700" kern="1200" dirty="0" err="1"/>
            <a:t>voor</a:t>
          </a:r>
          <a:endParaRPr lang="en-BE" sz="2700" kern="1200" dirty="0"/>
        </a:p>
      </dsp:txBody>
      <dsp:txXfrm>
        <a:off x="6136077" y="320667"/>
        <a:ext cx="2291449" cy="2177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4741F-CC1C-994B-A077-A86B3E73EE0A}">
      <dsp:nvSpPr>
        <dsp:cNvPr id="0" name=""/>
        <dsp:cNvSpPr/>
      </dsp:nvSpPr>
      <dsp:spPr>
        <a:xfrm>
          <a:off x="0" y="89518"/>
          <a:ext cx="1135258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/>
            <a:t>Instanties en levenslijn</a:t>
          </a:r>
          <a:endParaRPr lang="en-BE" sz="4000" kern="1200"/>
        </a:p>
      </dsp:txBody>
      <dsp:txXfrm>
        <a:off x="46834" y="136352"/>
        <a:ext cx="11258916" cy="865732"/>
      </dsp:txXfrm>
    </dsp:sp>
    <dsp:sp modelId="{64C95A9F-FF6E-894D-BA12-B5E977AC10F8}">
      <dsp:nvSpPr>
        <dsp:cNvPr id="0" name=""/>
        <dsp:cNvSpPr/>
      </dsp:nvSpPr>
      <dsp:spPr>
        <a:xfrm>
          <a:off x="0" y="1048918"/>
          <a:ext cx="11352584" cy="41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44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 err="1"/>
            <a:t>Instanties</a:t>
          </a:r>
          <a:r>
            <a:rPr lang="en-GB" sz="3100" kern="1200" dirty="0"/>
            <a:t> in </a:t>
          </a:r>
          <a:r>
            <a:rPr lang="en-GB" sz="3100" kern="1200" dirty="0" err="1"/>
            <a:t>sequencediagram</a:t>
          </a:r>
          <a:r>
            <a:rPr lang="en-GB" sz="3100" kern="1200" dirty="0"/>
            <a:t> </a:t>
          </a:r>
          <a:r>
            <a:rPr lang="en-GB" sz="3100" kern="1200" dirty="0" err="1"/>
            <a:t>hebben</a:t>
          </a:r>
          <a:r>
            <a:rPr lang="en-GB" sz="3100" kern="1200" dirty="0"/>
            <a:t> </a:t>
          </a:r>
          <a:r>
            <a:rPr lang="en-GB" sz="3100" kern="1200" dirty="0" err="1"/>
            <a:t>zelfde</a:t>
          </a:r>
          <a:r>
            <a:rPr lang="en-GB" sz="3100" kern="1200" dirty="0"/>
            <a:t> </a:t>
          </a:r>
          <a:r>
            <a:rPr lang="en-GB" sz="3100" kern="1200" dirty="0" err="1"/>
            <a:t>notatie</a:t>
          </a:r>
          <a:r>
            <a:rPr lang="en-GB" sz="3100" kern="1200" dirty="0"/>
            <a:t> </a:t>
          </a:r>
          <a:r>
            <a:rPr lang="en-GB" sz="3100" kern="1200" dirty="0" err="1"/>
            <a:t>als</a:t>
          </a:r>
          <a:r>
            <a:rPr lang="en-GB" sz="3100" kern="1200" dirty="0"/>
            <a:t> in </a:t>
          </a:r>
          <a:r>
            <a:rPr lang="en-GB" sz="3100" kern="1200" dirty="0" err="1"/>
            <a:t>objectdiagram</a:t>
          </a:r>
          <a:r>
            <a:rPr lang="en-GB" sz="3100" kern="1200" dirty="0"/>
            <a:t> </a:t>
          </a:r>
          <a:r>
            <a:rPr lang="en-GB" sz="3100" kern="1200" dirty="0" err="1"/>
            <a:t>exclusief</a:t>
          </a:r>
          <a:r>
            <a:rPr lang="en-GB" sz="3100" kern="1200" dirty="0"/>
            <a:t> </a:t>
          </a:r>
          <a:r>
            <a:rPr lang="en-GB" sz="3100" kern="1200" dirty="0" err="1"/>
            <a:t>onderstreping</a:t>
          </a:r>
          <a:r>
            <a:rPr lang="en-GB" sz="3100" kern="1200" dirty="0"/>
            <a:t>.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/>
            <a:t>SD: </a:t>
          </a:r>
          <a:r>
            <a:rPr lang="en-GB" sz="3100" kern="1200" dirty="0" err="1"/>
            <a:t>aan</a:t>
          </a:r>
          <a:r>
            <a:rPr lang="en-GB" sz="3100" kern="1200" dirty="0"/>
            <a:t> </a:t>
          </a:r>
          <a:r>
            <a:rPr lang="en-GB" sz="3100" kern="1200" dirty="0" err="1"/>
            <a:t>ieder</a:t>
          </a:r>
          <a:r>
            <a:rPr lang="en-GB" sz="3100" kern="1200" dirty="0"/>
            <a:t> object is </a:t>
          </a:r>
          <a:r>
            <a:rPr lang="en-GB" sz="3100" kern="1200" dirty="0" err="1"/>
            <a:t>levenslijn</a:t>
          </a:r>
          <a:r>
            <a:rPr lang="en-GB" sz="3100" kern="1200" dirty="0"/>
            <a:t> </a:t>
          </a:r>
          <a:r>
            <a:rPr lang="en-GB" sz="3100" kern="1200" dirty="0" err="1"/>
            <a:t>gekoppeld</a:t>
          </a:r>
          <a:r>
            <a:rPr lang="en-GB" sz="3100" kern="1200" dirty="0"/>
            <a:t>.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/>
            <a:t>CD: </a:t>
          </a:r>
          <a:r>
            <a:rPr lang="en-GB" sz="3100" kern="1200" dirty="0" err="1"/>
            <a:t>geen</a:t>
          </a:r>
          <a:r>
            <a:rPr lang="en-GB" sz="3100" kern="1200" dirty="0"/>
            <a:t> </a:t>
          </a:r>
          <a:r>
            <a:rPr lang="en-GB" sz="3100" kern="1200" dirty="0" err="1"/>
            <a:t>levenslijn</a:t>
          </a:r>
          <a:r>
            <a:rPr lang="en-GB" sz="3100" kern="1200" dirty="0"/>
            <a:t>.</a:t>
          </a:r>
          <a:endParaRPr lang="en-BE" sz="3100" kern="1200" dirty="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i="1" kern="1200"/>
            <a:t>Figuur 10-1, 10-2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/>
            <a:t>Actor 2 </a:t>
          </a:r>
          <a:r>
            <a:rPr lang="en-GB" sz="3100" kern="1200" dirty="0" err="1"/>
            <a:t>mogelijke</a:t>
          </a:r>
          <a:r>
            <a:rPr lang="en-GB" sz="3100" kern="1200" dirty="0"/>
            <a:t> </a:t>
          </a:r>
          <a:r>
            <a:rPr lang="en-GB" sz="3100" kern="1200" dirty="0" err="1"/>
            <a:t>voorstellingen</a:t>
          </a:r>
          <a:r>
            <a:rPr lang="en-GB" sz="3100" kern="1200" dirty="0"/>
            <a:t>.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 err="1"/>
            <a:t>Gebruik</a:t>
          </a:r>
          <a:r>
            <a:rPr lang="en-GB" sz="3100" kern="1200" dirty="0"/>
            <a:t> </a:t>
          </a:r>
          <a:r>
            <a:rPr lang="en-GB" sz="3100" kern="1200" dirty="0" err="1"/>
            <a:t>gemaakt</a:t>
          </a:r>
          <a:r>
            <a:rPr lang="en-GB" sz="3100" kern="1200" dirty="0"/>
            <a:t> van </a:t>
          </a:r>
          <a:r>
            <a:rPr lang="en-GB" sz="3100" kern="1200" dirty="0" err="1"/>
            <a:t>klasseattributen</a:t>
          </a:r>
          <a:r>
            <a:rPr lang="en-GB" sz="3100" kern="1200" dirty="0"/>
            <a:t> of </a:t>
          </a:r>
          <a:r>
            <a:rPr lang="en-GB" sz="3100" kern="1200" dirty="0" err="1"/>
            <a:t>klasseoperaties</a:t>
          </a:r>
          <a:r>
            <a:rPr lang="en-GB" sz="3100" kern="1200" dirty="0"/>
            <a:t> .</a:t>
          </a:r>
          <a:endParaRPr lang="en-BE" sz="3100" kern="1200" dirty="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i="1" kern="1200"/>
            <a:t>Figuur 11-1</a:t>
          </a:r>
          <a:endParaRPr lang="en-BE" sz="3100" kern="1200"/>
        </a:p>
      </dsp:txBody>
      <dsp:txXfrm>
        <a:off x="0" y="1048918"/>
        <a:ext cx="11352584" cy="414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1CEE9-772A-E145-B293-FE920EF874D9}">
      <dsp:nvSpPr>
        <dsp:cNvPr id="0" name=""/>
        <dsp:cNvSpPr/>
      </dsp:nvSpPr>
      <dsp:spPr>
        <a:xfrm>
          <a:off x="0" y="89518"/>
          <a:ext cx="11089232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Frames </a:t>
          </a:r>
          <a:r>
            <a:rPr lang="en-GB" sz="4000" kern="1200" dirty="0" err="1"/>
            <a:t>en</a:t>
          </a:r>
          <a:r>
            <a:rPr lang="en-GB" sz="4000" kern="1200" dirty="0"/>
            <a:t> </a:t>
          </a:r>
          <a:r>
            <a:rPr lang="en-GB" sz="4000" kern="1200" dirty="0" err="1"/>
            <a:t>verwijzingen</a:t>
          </a:r>
          <a:endParaRPr lang="en-BE" sz="4000" kern="1200" dirty="0"/>
        </a:p>
      </dsp:txBody>
      <dsp:txXfrm>
        <a:off x="46834" y="136352"/>
        <a:ext cx="10995564" cy="865732"/>
      </dsp:txXfrm>
    </dsp:sp>
    <dsp:sp modelId="{254C8A2E-99F6-7D4B-A1B0-3F4294E9EE87}">
      <dsp:nvSpPr>
        <dsp:cNvPr id="0" name=""/>
        <dsp:cNvSpPr/>
      </dsp:nvSpPr>
      <dsp:spPr>
        <a:xfrm>
          <a:off x="0" y="1048918"/>
          <a:ext cx="11089232" cy="41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83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Interactiediagram kan als geheel in frame geplaatst worden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Linksboven staat </a:t>
          </a:r>
          <a:r>
            <a:rPr lang="en-GB" sz="3100" b="1" kern="1200"/>
            <a:t>sd</a:t>
          </a:r>
          <a:r>
            <a:rPr lang="en-GB" sz="3100" kern="1200"/>
            <a:t>, gevolgd door naam interactiediagram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Sequence diagram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In ander actiediagram kan worden verwezen naar betreffende actiediagram met keyword </a:t>
          </a:r>
          <a:r>
            <a:rPr lang="en-GB" sz="3100" b="1" kern="1200"/>
            <a:t>ref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Communicatiediagram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verwijzen naar ander diagram is niet mogelijk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/>
            <a:t>Figuur 10-3</a:t>
          </a:r>
          <a:endParaRPr lang="en-BE" sz="3100" kern="1200"/>
        </a:p>
      </dsp:txBody>
      <dsp:txXfrm>
        <a:off x="0" y="1048918"/>
        <a:ext cx="11089232" cy="414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9BA0B-5D38-184F-A92B-27879DE3265F}">
      <dsp:nvSpPr>
        <dsp:cNvPr id="0" name=""/>
        <dsp:cNvSpPr/>
      </dsp:nvSpPr>
      <dsp:spPr>
        <a:xfrm>
          <a:off x="0" y="232259"/>
          <a:ext cx="1123324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Boodschap</a:t>
          </a:r>
          <a:endParaRPr lang="en-BE" sz="4000" kern="1200" dirty="0"/>
        </a:p>
      </dsp:txBody>
      <dsp:txXfrm>
        <a:off x="59399" y="291658"/>
        <a:ext cx="11114450" cy="1098002"/>
      </dsp:txXfrm>
    </dsp:sp>
    <dsp:sp modelId="{16EB13E6-41A1-9845-8320-04EE892A0C2A}">
      <dsp:nvSpPr>
        <dsp:cNvPr id="0" name=""/>
        <dsp:cNvSpPr/>
      </dsp:nvSpPr>
      <dsp:spPr>
        <a:xfrm>
          <a:off x="0" y="1449059"/>
          <a:ext cx="11233248" cy="343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656" tIns="39370" rIns="220472" bIns="3937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 err="1"/>
            <a:t>Boodschap</a:t>
          </a:r>
          <a:r>
            <a:rPr lang="en-GB" sz="3100" kern="1200" dirty="0"/>
            <a:t> is stimulus die van </a:t>
          </a:r>
          <a:r>
            <a:rPr lang="en-GB" sz="3100" kern="1200" dirty="0" err="1"/>
            <a:t>een</a:t>
          </a:r>
          <a:r>
            <a:rPr lang="en-GB" sz="3100" kern="1200" dirty="0"/>
            <a:t> object </a:t>
          </a:r>
          <a:r>
            <a:rPr lang="en-GB" sz="3100" kern="1200" dirty="0" err="1"/>
            <a:t>naar</a:t>
          </a:r>
          <a:r>
            <a:rPr lang="en-GB" sz="3100" kern="1200" dirty="0"/>
            <a:t> </a:t>
          </a:r>
          <a:r>
            <a:rPr lang="en-GB" sz="3100" kern="1200" dirty="0" err="1"/>
            <a:t>ander</a:t>
          </a:r>
          <a:r>
            <a:rPr lang="en-GB" sz="3100" kern="1200" dirty="0"/>
            <a:t> object </a:t>
          </a:r>
          <a:r>
            <a:rPr lang="en-GB" sz="3100" kern="1200" dirty="0" err="1"/>
            <a:t>wordt</a:t>
          </a:r>
          <a:r>
            <a:rPr lang="en-GB" sz="3100" kern="1200" dirty="0"/>
            <a:t> </a:t>
          </a:r>
          <a:r>
            <a:rPr lang="en-GB" sz="3100" kern="1200" dirty="0" err="1"/>
            <a:t>gestuurd</a:t>
          </a:r>
          <a:r>
            <a:rPr lang="en-GB" sz="3100" kern="1200" dirty="0"/>
            <a:t>.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 err="1"/>
            <a:t>Operatie</a:t>
          </a:r>
          <a:r>
            <a:rPr lang="en-GB" sz="3100" kern="1200" dirty="0"/>
            <a:t> </a:t>
          </a:r>
          <a:r>
            <a:rPr lang="en-GB" sz="3100" kern="1200" dirty="0" err="1"/>
            <a:t>aanroepen</a:t>
          </a:r>
          <a:r>
            <a:rPr lang="en-GB" sz="3100" kern="1200" dirty="0"/>
            <a:t> </a:t>
          </a:r>
          <a:r>
            <a:rPr lang="en-GB" sz="3100" kern="1200" dirty="0" err="1"/>
            <a:t>en</a:t>
          </a:r>
          <a:r>
            <a:rPr lang="en-GB" sz="3100" kern="1200" dirty="0"/>
            <a:t> </a:t>
          </a:r>
          <a:r>
            <a:rPr lang="en-GB" sz="3100" kern="1200" dirty="0" err="1"/>
            <a:t>signalen</a:t>
          </a:r>
          <a:r>
            <a:rPr lang="en-GB" sz="3100" kern="1200" dirty="0"/>
            <a:t>.</a:t>
          </a:r>
          <a:endParaRPr lang="en-BE" sz="3100" kern="1200" dirty="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 err="1"/>
            <a:t>Figuur</a:t>
          </a:r>
          <a:r>
            <a:rPr lang="en-GB" sz="3100" kern="1200" dirty="0"/>
            <a:t> 10-1, 10-2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/>
            <a:t>SD: </a:t>
          </a:r>
          <a:r>
            <a:rPr lang="en-GB" sz="3100" kern="1200" dirty="0" err="1"/>
            <a:t>tijdsvolgorde</a:t>
          </a:r>
          <a:r>
            <a:rPr lang="en-GB" sz="3100" kern="1200" dirty="0"/>
            <a:t> van </a:t>
          </a:r>
          <a:r>
            <a:rPr lang="en-GB" sz="3100" kern="1200" dirty="0" err="1"/>
            <a:t>boodschappen</a:t>
          </a:r>
          <a:r>
            <a:rPr lang="en-GB" sz="3100" kern="1200" dirty="0"/>
            <a:t> van </a:t>
          </a:r>
          <a:r>
            <a:rPr lang="en-GB" sz="3100" kern="1200" dirty="0" err="1"/>
            <a:t>boven</a:t>
          </a:r>
          <a:r>
            <a:rPr lang="en-GB" sz="3100" kern="1200" dirty="0"/>
            <a:t> </a:t>
          </a:r>
          <a:r>
            <a:rPr lang="en-GB" sz="3100" kern="1200" dirty="0" err="1"/>
            <a:t>naar</a:t>
          </a:r>
          <a:r>
            <a:rPr lang="en-GB" sz="3100" kern="1200" dirty="0"/>
            <a:t> </a:t>
          </a:r>
          <a:r>
            <a:rPr lang="en-GB" sz="3100" kern="1200" dirty="0" err="1"/>
            <a:t>beneden</a:t>
          </a:r>
          <a:endParaRPr lang="en-BE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100" kern="1200" dirty="0"/>
            <a:t>CD: </a:t>
          </a:r>
          <a:r>
            <a:rPr lang="en-GB" sz="3100" kern="1200" dirty="0" err="1"/>
            <a:t>volgorde</a:t>
          </a:r>
          <a:r>
            <a:rPr lang="en-GB" sz="3100" kern="1200" dirty="0"/>
            <a:t> door </a:t>
          </a:r>
          <a:r>
            <a:rPr lang="en-GB" sz="3100" kern="1200" dirty="0" err="1"/>
            <a:t>nummering</a:t>
          </a:r>
          <a:r>
            <a:rPr lang="en-GB" sz="3100" kern="1200" dirty="0"/>
            <a:t>                   </a:t>
          </a:r>
          <a:r>
            <a:rPr lang="en-GB" sz="5400" kern="1200" dirty="0">
              <a:solidFill>
                <a:schemeClr val="accent5"/>
              </a:solidFill>
            </a:rPr>
            <a:t>1</a:t>
          </a:r>
          <a:r>
            <a:rPr lang="en-GB" sz="5400" kern="1200" dirty="0"/>
            <a:t>    </a:t>
          </a:r>
          <a:r>
            <a:rPr lang="en-GB" sz="5400" kern="1200" dirty="0">
              <a:solidFill>
                <a:schemeClr val="accent3"/>
              </a:solidFill>
            </a:rPr>
            <a:t>2</a:t>
          </a:r>
          <a:r>
            <a:rPr lang="en-GB" sz="5400" kern="1200" dirty="0"/>
            <a:t>   </a:t>
          </a:r>
          <a:r>
            <a:rPr lang="en-GB" sz="5400" kern="1200" dirty="0">
              <a:solidFill>
                <a:schemeClr val="accent2"/>
              </a:solidFill>
            </a:rPr>
            <a:t>3</a:t>
          </a:r>
          <a:r>
            <a:rPr lang="en-GB" sz="5400" kern="1200" dirty="0"/>
            <a:t>  </a:t>
          </a:r>
          <a:r>
            <a:rPr lang="en-GB" sz="5400" kern="1200" dirty="0">
              <a:solidFill>
                <a:schemeClr val="accent4"/>
              </a:solidFill>
            </a:rPr>
            <a:t>4</a:t>
          </a:r>
          <a:r>
            <a:rPr lang="en-GB" sz="5400" kern="1200" dirty="0"/>
            <a:t>      </a:t>
          </a:r>
          <a:endParaRPr lang="en-BE" sz="3100" kern="1200" dirty="0"/>
        </a:p>
      </dsp:txBody>
      <dsp:txXfrm>
        <a:off x="0" y="1449059"/>
        <a:ext cx="11233248" cy="34310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9BA78-B945-A843-A6AC-46465224791C}">
      <dsp:nvSpPr>
        <dsp:cNvPr id="0" name=""/>
        <dsp:cNvSpPr/>
      </dsp:nvSpPr>
      <dsp:spPr>
        <a:xfrm>
          <a:off x="0" y="321675"/>
          <a:ext cx="1123324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Tijdconstraints</a:t>
          </a:r>
          <a:endParaRPr lang="en-BE" sz="4000" kern="1200" dirty="0"/>
        </a:p>
      </dsp:txBody>
      <dsp:txXfrm>
        <a:off x="59399" y="381074"/>
        <a:ext cx="11114450" cy="1098002"/>
      </dsp:txXfrm>
    </dsp:sp>
    <dsp:sp modelId="{DB7924E7-9232-1349-9C64-60704A8F1058}">
      <dsp:nvSpPr>
        <dsp:cNvPr id="0" name=""/>
        <dsp:cNvSpPr/>
      </dsp:nvSpPr>
      <dsp:spPr>
        <a:xfrm>
          <a:off x="0" y="1538475"/>
          <a:ext cx="11233248" cy="289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656" tIns="55880" rIns="312928" bIns="5588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BE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kern="1200" dirty="0"/>
            <a:t>In SD </a:t>
          </a:r>
          <a:r>
            <a:rPr lang="en-GB" sz="4400" kern="1200" dirty="0" err="1"/>
            <a:t>kan</a:t>
          </a:r>
          <a:r>
            <a:rPr lang="en-GB" sz="4400" kern="1200" dirty="0"/>
            <a:t> </a:t>
          </a:r>
          <a:r>
            <a:rPr lang="en-GB" sz="4400" kern="1200" dirty="0" err="1"/>
            <a:t>beperking</a:t>
          </a:r>
          <a:r>
            <a:rPr lang="en-GB" sz="4400" kern="1200" dirty="0"/>
            <a:t> op </a:t>
          </a:r>
          <a:r>
            <a:rPr lang="en-GB" sz="4400" kern="1200" dirty="0" err="1"/>
            <a:t>tijdsverloop</a:t>
          </a:r>
          <a:r>
            <a:rPr lang="en-GB" sz="4400" kern="1200" dirty="0"/>
            <a:t> (timing constraint) </a:t>
          </a:r>
          <a:r>
            <a:rPr lang="en-GB" sz="4400" kern="1200" dirty="0" err="1"/>
            <a:t>worden</a:t>
          </a:r>
          <a:r>
            <a:rPr lang="en-GB" sz="4400" kern="1200" dirty="0"/>
            <a:t> </a:t>
          </a:r>
          <a:r>
            <a:rPr lang="en-GB" sz="4400" kern="1200" dirty="0" err="1"/>
            <a:t>aangegeven</a:t>
          </a:r>
          <a:r>
            <a:rPr lang="en-GB" sz="4400" kern="1200" dirty="0"/>
            <a:t> in </a:t>
          </a:r>
          <a:r>
            <a:rPr lang="en-GB" sz="4400" kern="1200" dirty="0" err="1"/>
            <a:t>kantlijn</a:t>
          </a:r>
          <a:r>
            <a:rPr lang="en-GB" sz="4400" kern="1200" dirty="0"/>
            <a:t>.</a:t>
          </a:r>
          <a:endParaRPr lang="en-BE" sz="4400" kern="1200" dirty="0"/>
        </a:p>
        <a:p>
          <a:pPr marL="571500" lvl="2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i="1" kern="1200" dirty="0" err="1"/>
            <a:t>Figuur</a:t>
          </a:r>
          <a:r>
            <a:rPr lang="en-GB" sz="4400" i="1" kern="1200" dirty="0"/>
            <a:t> 10-1</a:t>
          </a:r>
          <a:endParaRPr lang="en-BE" sz="4400" kern="1200" dirty="0"/>
        </a:p>
      </dsp:txBody>
      <dsp:txXfrm>
        <a:off x="0" y="1538475"/>
        <a:ext cx="11233248" cy="28928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9333-C462-7543-BE01-936A42A5F6CF}">
      <dsp:nvSpPr>
        <dsp:cNvPr id="0" name=""/>
        <dsp:cNvSpPr/>
      </dsp:nvSpPr>
      <dsp:spPr>
        <a:xfrm>
          <a:off x="0" y="245928"/>
          <a:ext cx="111612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Asynchrone</a:t>
          </a:r>
          <a:r>
            <a:rPr lang="en-GB" sz="4000" kern="1200" dirty="0"/>
            <a:t> </a:t>
          </a:r>
          <a:r>
            <a:rPr lang="en-GB" sz="4000" kern="1200" dirty="0" err="1"/>
            <a:t>boodschap</a:t>
          </a:r>
          <a:endParaRPr lang="en-BE" sz="4000" kern="1200" dirty="0"/>
        </a:p>
      </dsp:txBody>
      <dsp:txXfrm>
        <a:off x="59399" y="305327"/>
        <a:ext cx="11042442" cy="1098002"/>
      </dsp:txXfrm>
    </dsp:sp>
    <dsp:sp modelId="{0DEAF540-9A0E-0346-B8B0-5CE148FBA357}">
      <dsp:nvSpPr>
        <dsp:cNvPr id="0" name=""/>
        <dsp:cNvSpPr/>
      </dsp:nvSpPr>
      <dsp:spPr>
        <a:xfrm>
          <a:off x="0" y="2446687"/>
          <a:ext cx="1116124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69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BE" sz="5100" kern="1200" dirty="0"/>
        </a:p>
      </dsp:txBody>
      <dsp:txXfrm>
        <a:off x="0" y="2446687"/>
        <a:ext cx="11161240" cy="1076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9333-C462-7543-BE01-936A42A5F6CF}">
      <dsp:nvSpPr>
        <dsp:cNvPr id="0" name=""/>
        <dsp:cNvSpPr/>
      </dsp:nvSpPr>
      <dsp:spPr>
        <a:xfrm>
          <a:off x="0" y="9149"/>
          <a:ext cx="1116124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500" kern="1200"/>
            <a:t>Asynchrone boodschap</a:t>
          </a:r>
          <a:endParaRPr lang="en-BE" sz="5500" kern="1200"/>
        </a:p>
      </dsp:txBody>
      <dsp:txXfrm>
        <a:off x="64397" y="73546"/>
        <a:ext cx="11032446" cy="1190381"/>
      </dsp:txXfrm>
    </dsp:sp>
    <dsp:sp modelId="{0DEAF540-9A0E-0346-B8B0-5CE148FBA357}">
      <dsp:nvSpPr>
        <dsp:cNvPr id="0" name=""/>
        <dsp:cNvSpPr/>
      </dsp:nvSpPr>
      <dsp:spPr>
        <a:xfrm>
          <a:off x="0" y="1328325"/>
          <a:ext cx="11161240" cy="341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69" tIns="69850" rIns="391160" bIns="6985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300" kern="1200"/>
            <a:t>Boodschappen die operatie aanroepen zijn meestal synchroon, wachten op resultaat</a:t>
          </a:r>
          <a:endParaRPr lang="en-BE" sz="4300" kern="120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300" kern="1200"/>
            <a:t>Boodschappen hoeven niet direct verwerkt te worden door ontvangend object: asynchroon</a:t>
          </a:r>
          <a:endParaRPr lang="en-BE" sz="4300" kern="1200"/>
        </a:p>
        <a:p>
          <a:pPr marL="571500" lvl="2" indent="-285750" algn="l" defTabSz="1911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300" i="1" kern="1200" dirty="0" err="1"/>
            <a:t>Figuur</a:t>
          </a:r>
          <a:r>
            <a:rPr lang="en-GB" sz="4300" i="1" kern="1200" dirty="0"/>
            <a:t> 10-4</a:t>
          </a:r>
          <a:endParaRPr lang="en-BE" sz="4300" kern="1200" dirty="0"/>
        </a:p>
      </dsp:txBody>
      <dsp:txXfrm>
        <a:off x="0" y="1328325"/>
        <a:ext cx="11161240" cy="3415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AutoShape 1">
            <a:extLst>
              <a:ext uri="{FF2B5EF4-FFF2-40B4-BE49-F238E27FC236}">
                <a16:creationId xmlns:a16="http://schemas.microsoft.com/office/drawing/2014/main" id="{DED312DD-4088-8245-AEA8-D4ED4AD2A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4691" name="AutoShape 2">
            <a:extLst>
              <a:ext uri="{FF2B5EF4-FFF2-40B4-BE49-F238E27FC236}">
                <a16:creationId xmlns:a16="http://schemas.microsoft.com/office/drawing/2014/main" id="{969D8C7F-FBC6-6F40-A6D4-D56FD778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4692" name="AutoShape 3">
            <a:extLst>
              <a:ext uri="{FF2B5EF4-FFF2-40B4-BE49-F238E27FC236}">
                <a16:creationId xmlns:a16="http://schemas.microsoft.com/office/drawing/2014/main" id="{B829CCD2-6C35-EA40-BD42-8895BD701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4693" name="Text Box 4">
            <a:extLst>
              <a:ext uri="{FF2B5EF4-FFF2-40B4-BE49-F238E27FC236}">
                <a16:creationId xmlns:a16="http://schemas.microsoft.com/office/drawing/2014/main" id="{7343B0D3-0F50-9746-8C16-DF0C21AE8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1CC2ADEA-B274-7747-BF82-D84F4C9CE61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7037" cy="452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27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14695" name="Rectangle 6">
            <a:extLst>
              <a:ext uri="{FF2B5EF4-FFF2-40B4-BE49-F238E27FC236}">
                <a16:creationId xmlns:a16="http://schemas.microsoft.com/office/drawing/2014/main" id="{3FCF475D-1B3B-434F-9761-70B570135D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85800"/>
            <a:ext cx="6084888" cy="34242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EC8F940-AAFD-E64A-AC57-D92EFD665E4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4697" name="Text Box 8">
            <a:extLst>
              <a:ext uri="{FF2B5EF4-FFF2-40B4-BE49-F238E27FC236}">
                <a16:creationId xmlns:a16="http://schemas.microsoft.com/office/drawing/2014/main" id="{BFF634B9-053F-3647-912E-F635F7101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A9B62CD-1403-CC4B-9BA1-6E388ABD7C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2725" algn="r" eaLnBrk="1" hangingPunct="1">
              <a:buSzPct val="45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829C17E5-9214-C14F-BFF1-4A6B600977A2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9">
            <a:extLst>
              <a:ext uri="{FF2B5EF4-FFF2-40B4-BE49-F238E27FC236}">
                <a16:creationId xmlns:a16="http://schemas.microsoft.com/office/drawing/2014/main" id="{0BFB27CB-FAA4-2644-9DE4-EE44269081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ABFE7F3-B4A7-0146-BC1A-BD005E98F729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118787" name="Text Box 1">
            <a:extLst>
              <a:ext uri="{FF2B5EF4-FFF2-40B4-BE49-F238E27FC236}">
                <a16:creationId xmlns:a16="http://schemas.microsoft.com/office/drawing/2014/main" id="{359EF4EC-1CD7-4947-A6CA-2A92359FF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48B3A7E-DB4B-A547-84C9-5800F1467D5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 dirty="0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18788" name="Text Box 2">
            <a:extLst>
              <a:ext uri="{FF2B5EF4-FFF2-40B4-BE49-F238E27FC236}">
                <a16:creationId xmlns:a16="http://schemas.microsoft.com/office/drawing/2014/main" id="{C3F1E9DB-1320-324B-A96E-90DF63B7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0DE7F0ED-005F-4A46-9F69-DE3D8975A12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9">
            <a:extLst>
              <a:ext uri="{FF2B5EF4-FFF2-40B4-BE49-F238E27FC236}">
                <a16:creationId xmlns:a16="http://schemas.microsoft.com/office/drawing/2014/main" id="{804C4FD9-43B6-E046-8301-0F585717A6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A13C3FC0-023E-A648-AA15-64BA6D6C7848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135171" name="Text Box 1">
            <a:extLst>
              <a:ext uri="{FF2B5EF4-FFF2-40B4-BE49-F238E27FC236}">
                <a16:creationId xmlns:a16="http://schemas.microsoft.com/office/drawing/2014/main" id="{E18CD8B8-4CC2-9540-8096-62CE075B6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76C43B3-B01F-7941-90E6-20D3780D766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5172" name="Rectangle 2">
            <a:extLst>
              <a:ext uri="{FF2B5EF4-FFF2-40B4-BE49-F238E27FC236}">
                <a16:creationId xmlns:a16="http://schemas.microsoft.com/office/drawing/2014/main" id="{C949063A-138B-FE43-9C5A-CD846A07BC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366AC4E4-BAD2-F84E-A981-D49852D40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9">
            <a:extLst>
              <a:ext uri="{FF2B5EF4-FFF2-40B4-BE49-F238E27FC236}">
                <a16:creationId xmlns:a16="http://schemas.microsoft.com/office/drawing/2014/main" id="{4FE02A05-DF20-F346-A5FC-A9E3FF0E67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F1DBBB-B9F4-5C43-99ED-0E93207FB759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137219" name="Text Box 1">
            <a:extLst>
              <a:ext uri="{FF2B5EF4-FFF2-40B4-BE49-F238E27FC236}">
                <a16:creationId xmlns:a16="http://schemas.microsoft.com/office/drawing/2014/main" id="{2AEBE760-DC76-C447-A794-2943058E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3AD71EB-B2D4-1341-86DD-F4AF85AB6CE1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7220" name="Rectangle 2">
            <a:extLst>
              <a:ext uri="{FF2B5EF4-FFF2-40B4-BE49-F238E27FC236}">
                <a16:creationId xmlns:a16="http://schemas.microsoft.com/office/drawing/2014/main" id="{54C1CB4B-DA72-D94E-9C5C-889B6FF4FA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A1FE39ED-7230-8846-B194-0DFB3C79C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9">
            <a:extLst>
              <a:ext uri="{FF2B5EF4-FFF2-40B4-BE49-F238E27FC236}">
                <a16:creationId xmlns:a16="http://schemas.microsoft.com/office/drawing/2014/main" id="{3DD9A4D2-DA6D-B840-BDFD-416CFAAAFF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E996232-68EF-2D4D-B404-F0C69239937C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nl-BE" altLang="nl-BE"/>
          </a:p>
        </p:txBody>
      </p:sp>
      <p:sp>
        <p:nvSpPr>
          <p:cNvPr id="139267" name="Rectangle 1">
            <a:extLst>
              <a:ext uri="{FF2B5EF4-FFF2-40B4-BE49-F238E27FC236}">
                <a16:creationId xmlns:a16="http://schemas.microsoft.com/office/drawing/2014/main" id="{9E570E90-EA0B-9945-8568-0F37B6BEEA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E79BE82B-E7F5-194D-B065-266F59253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9">
            <a:extLst>
              <a:ext uri="{FF2B5EF4-FFF2-40B4-BE49-F238E27FC236}">
                <a16:creationId xmlns:a16="http://schemas.microsoft.com/office/drawing/2014/main" id="{94C1BA37-84D8-4649-9BEF-2186A1794BA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9806C6E-DC13-E640-97AB-AEA3D47F0DA4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14</a:t>
            </a:fld>
            <a:endParaRPr lang="nl-BE" altLang="nl-BE"/>
          </a:p>
        </p:txBody>
      </p:sp>
      <p:sp>
        <p:nvSpPr>
          <p:cNvPr id="141315" name="Text Box 1">
            <a:extLst>
              <a:ext uri="{FF2B5EF4-FFF2-40B4-BE49-F238E27FC236}">
                <a16:creationId xmlns:a16="http://schemas.microsoft.com/office/drawing/2014/main" id="{D0399FA6-5253-234B-9654-73848A3C5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868B48F-DDEB-FA44-AB23-042347DC265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1316" name="Text Box 2">
            <a:extLst>
              <a:ext uri="{FF2B5EF4-FFF2-40B4-BE49-F238E27FC236}">
                <a16:creationId xmlns:a16="http://schemas.microsoft.com/office/drawing/2014/main" id="{3E1610E4-8934-0946-97BB-81C91A832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29058723-D95C-B84F-8109-2F634D9059F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9">
            <a:extLst>
              <a:ext uri="{FF2B5EF4-FFF2-40B4-BE49-F238E27FC236}">
                <a16:creationId xmlns:a16="http://schemas.microsoft.com/office/drawing/2014/main" id="{C650DA3D-EA9B-6547-B3CB-1D34672F4F6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01B6CCF-D545-E344-9E17-3DA17E5A8591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nl-BE" altLang="nl-BE"/>
          </a:p>
        </p:txBody>
      </p:sp>
      <p:sp>
        <p:nvSpPr>
          <p:cNvPr id="143363" name="Text Box 1">
            <a:extLst>
              <a:ext uri="{FF2B5EF4-FFF2-40B4-BE49-F238E27FC236}">
                <a16:creationId xmlns:a16="http://schemas.microsoft.com/office/drawing/2014/main" id="{B331B6CF-38EF-0747-AF87-775A1801D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974CEF-C2FD-7F45-9B30-937828EC28A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3364" name="Text Box 2">
            <a:extLst>
              <a:ext uri="{FF2B5EF4-FFF2-40B4-BE49-F238E27FC236}">
                <a16:creationId xmlns:a16="http://schemas.microsoft.com/office/drawing/2014/main" id="{A606FFBB-C267-A441-A2AA-1A7C935BE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0ED991A9-E1AF-AB48-A07A-DF320BA01EC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9">
            <a:extLst>
              <a:ext uri="{FF2B5EF4-FFF2-40B4-BE49-F238E27FC236}">
                <a16:creationId xmlns:a16="http://schemas.microsoft.com/office/drawing/2014/main" id="{8EA5FFF5-68FA-E04D-9FAE-73A7CF0F6F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B1C71D9-0E48-A144-B909-E86465B457F0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nl-BE" altLang="nl-BE"/>
          </a:p>
        </p:txBody>
      </p:sp>
      <p:sp>
        <p:nvSpPr>
          <p:cNvPr id="145411" name="Text Box 1">
            <a:extLst>
              <a:ext uri="{FF2B5EF4-FFF2-40B4-BE49-F238E27FC236}">
                <a16:creationId xmlns:a16="http://schemas.microsoft.com/office/drawing/2014/main" id="{F64CB72A-2C28-1F45-BB20-54387A803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6482D8-02E9-984F-AF5F-311D71F11C9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5412" name="Text Box 2">
            <a:extLst>
              <a:ext uri="{FF2B5EF4-FFF2-40B4-BE49-F238E27FC236}">
                <a16:creationId xmlns:a16="http://schemas.microsoft.com/office/drawing/2014/main" id="{B04CE8ED-46D2-4647-9292-9CA990F5C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0FB0591D-BD9E-2C45-8DBF-EB5397A13F9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9">
            <a:extLst>
              <a:ext uri="{FF2B5EF4-FFF2-40B4-BE49-F238E27FC236}">
                <a16:creationId xmlns:a16="http://schemas.microsoft.com/office/drawing/2014/main" id="{FCD53CA6-BF79-5744-929F-E96C5FCB1E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8F9656E-0471-7F42-8E4D-D6F7368001E3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/>
          </a:p>
        </p:txBody>
      </p:sp>
      <p:sp>
        <p:nvSpPr>
          <p:cNvPr id="147459" name="Text Box 1">
            <a:extLst>
              <a:ext uri="{FF2B5EF4-FFF2-40B4-BE49-F238E27FC236}">
                <a16:creationId xmlns:a16="http://schemas.microsoft.com/office/drawing/2014/main" id="{F18FF279-C7FA-9049-AF7E-5842C0BDB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C18EBC2-0586-FD4C-8A93-0BA092734487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7460" name="Text Box 2">
            <a:extLst>
              <a:ext uri="{FF2B5EF4-FFF2-40B4-BE49-F238E27FC236}">
                <a16:creationId xmlns:a16="http://schemas.microsoft.com/office/drawing/2014/main" id="{01F36B6E-6517-494C-80AC-29E5FEC65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7461" name="Rectangle 3">
            <a:extLst>
              <a:ext uri="{FF2B5EF4-FFF2-40B4-BE49-F238E27FC236}">
                <a16:creationId xmlns:a16="http://schemas.microsoft.com/office/drawing/2014/main" id="{7F4699F5-6664-4C47-875D-3EAD733D4A6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9">
            <a:extLst>
              <a:ext uri="{FF2B5EF4-FFF2-40B4-BE49-F238E27FC236}">
                <a16:creationId xmlns:a16="http://schemas.microsoft.com/office/drawing/2014/main" id="{49AD13CF-C1F7-5E45-A5CC-C69F0933EA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5687C9B-AC30-5A44-9692-CCA17476F31F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/>
          </a:p>
        </p:txBody>
      </p:sp>
      <p:sp>
        <p:nvSpPr>
          <p:cNvPr id="149507" name="Text Box 1">
            <a:extLst>
              <a:ext uri="{FF2B5EF4-FFF2-40B4-BE49-F238E27FC236}">
                <a16:creationId xmlns:a16="http://schemas.microsoft.com/office/drawing/2014/main" id="{5EEAD2CA-F73E-9143-8AC3-E3C47FBAA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3464873-888A-3143-A9E3-7071AC998961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9508" name="Text Box 2">
            <a:extLst>
              <a:ext uri="{FF2B5EF4-FFF2-40B4-BE49-F238E27FC236}">
                <a16:creationId xmlns:a16="http://schemas.microsoft.com/office/drawing/2014/main" id="{F23E20C5-6CD7-5B49-B238-B35185B3E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0B23F8DE-AC52-E949-977D-67323477DED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9">
            <a:extLst>
              <a:ext uri="{FF2B5EF4-FFF2-40B4-BE49-F238E27FC236}">
                <a16:creationId xmlns:a16="http://schemas.microsoft.com/office/drawing/2014/main" id="{49AD13CF-C1F7-5E45-A5CC-C69F0933EA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5687C9B-AC30-5A44-9692-CCA17476F31F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/>
          </a:p>
        </p:txBody>
      </p:sp>
      <p:sp>
        <p:nvSpPr>
          <p:cNvPr id="149507" name="Text Box 1">
            <a:extLst>
              <a:ext uri="{FF2B5EF4-FFF2-40B4-BE49-F238E27FC236}">
                <a16:creationId xmlns:a16="http://schemas.microsoft.com/office/drawing/2014/main" id="{5EEAD2CA-F73E-9143-8AC3-E3C47FBAA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3464873-888A-3143-A9E3-7071AC998961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9508" name="Text Box 2">
            <a:extLst>
              <a:ext uri="{FF2B5EF4-FFF2-40B4-BE49-F238E27FC236}">
                <a16:creationId xmlns:a16="http://schemas.microsoft.com/office/drawing/2014/main" id="{F23E20C5-6CD7-5B49-B238-B35185B3E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0B23F8DE-AC52-E949-977D-67323477DED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8008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9">
            <a:extLst>
              <a:ext uri="{FF2B5EF4-FFF2-40B4-BE49-F238E27FC236}">
                <a16:creationId xmlns:a16="http://schemas.microsoft.com/office/drawing/2014/main" id="{0E93CD2F-887F-B843-B336-1EA66CB3F66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A692745-D29A-9244-A9B6-3E3C68D5750E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20</a:t>
            </a:fld>
            <a:endParaRPr lang="nl-BE" altLang="nl-BE"/>
          </a:p>
        </p:txBody>
      </p:sp>
      <p:sp>
        <p:nvSpPr>
          <p:cNvPr id="151555" name="Text Box 1">
            <a:extLst>
              <a:ext uri="{FF2B5EF4-FFF2-40B4-BE49-F238E27FC236}">
                <a16:creationId xmlns:a16="http://schemas.microsoft.com/office/drawing/2014/main" id="{76295086-DB42-CC40-AD93-C1064FF9B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1F9F126-24B5-4340-A8C3-A2A939ECBDD6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1556" name="Text Box 2">
            <a:extLst>
              <a:ext uri="{FF2B5EF4-FFF2-40B4-BE49-F238E27FC236}">
                <a16:creationId xmlns:a16="http://schemas.microsoft.com/office/drawing/2014/main" id="{FED5BFCB-B72A-F94C-9CA9-3B6E717B7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A8E479D2-6010-2C42-9434-D4B15BF06A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9">
            <a:extLst>
              <a:ext uri="{FF2B5EF4-FFF2-40B4-BE49-F238E27FC236}">
                <a16:creationId xmlns:a16="http://schemas.microsoft.com/office/drawing/2014/main" id="{0BFB27CB-FAA4-2644-9DE4-EE44269081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ABFE7F3-B4A7-0146-BC1A-BD005E98F729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118787" name="Text Box 1">
            <a:extLst>
              <a:ext uri="{FF2B5EF4-FFF2-40B4-BE49-F238E27FC236}">
                <a16:creationId xmlns:a16="http://schemas.microsoft.com/office/drawing/2014/main" id="{359EF4EC-1CD7-4947-A6CA-2A92359FF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48B3A7E-DB4B-A547-84C9-5800F1467D5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18788" name="Text Box 2">
            <a:extLst>
              <a:ext uri="{FF2B5EF4-FFF2-40B4-BE49-F238E27FC236}">
                <a16:creationId xmlns:a16="http://schemas.microsoft.com/office/drawing/2014/main" id="{C3F1E9DB-1320-324B-A96E-90DF63B7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0DE7F0ED-005F-4A46-9F69-DE3D8975A12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46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9">
            <a:extLst>
              <a:ext uri="{FF2B5EF4-FFF2-40B4-BE49-F238E27FC236}">
                <a16:creationId xmlns:a16="http://schemas.microsoft.com/office/drawing/2014/main" id="{053CD5B8-B247-BB44-B2EA-9F93AACAB5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C112B0-5BD3-0842-AEB6-523F6196230D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21</a:t>
            </a:fld>
            <a:endParaRPr lang="nl-BE" altLang="nl-BE"/>
          </a:p>
        </p:txBody>
      </p:sp>
      <p:sp>
        <p:nvSpPr>
          <p:cNvPr id="153603" name="Text Box 1">
            <a:extLst>
              <a:ext uri="{FF2B5EF4-FFF2-40B4-BE49-F238E27FC236}">
                <a16:creationId xmlns:a16="http://schemas.microsoft.com/office/drawing/2014/main" id="{686DF009-1AA3-E44B-AF1E-BB226B3FF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12181B5-E14B-BC48-BA66-27CE8A782BE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3604" name="Text Box 2">
            <a:extLst>
              <a:ext uri="{FF2B5EF4-FFF2-40B4-BE49-F238E27FC236}">
                <a16:creationId xmlns:a16="http://schemas.microsoft.com/office/drawing/2014/main" id="{5A849F45-0ACE-DD4C-8596-09F28D9C1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05" name="Rectangle 3">
            <a:extLst>
              <a:ext uri="{FF2B5EF4-FFF2-40B4-BE49-F238E27FC236}">
                <a16:creationId xmlns:a16="http://schemas.microsoft.com/office/drawing/2014/main" id="{74A75FD0-334C-154D-AC2E-5956916F77E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9">
            <a:extLst>
              <a:ext uri="{FF2B5EF4-FFF2-40B4-BE49-F238E27FC236}">
                <a16:creationId xmlns:a16="http://schemas.microsoft.com/office/drawing/2014/main" id="{664AC845-5846-7849-8901-11AF285669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568D525-344A-B240-A847-15834DF04B06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22</a:t>
            </a:fld>
            <a:endParaRPr lang="nl-BE" altLang="nl-BE"/>
          </a:p>
        </p:txBody>
      </p:sp>
      <p:sp>
        <p:nvSpPr>
          <p:cNvPr id="155651" name="Text Box 1">
            <a:extLst>
              <a:ext uri="{FF2B5EF4-FFF2-40B4-BE49-F238E27FC236}">
                <a16:creationId xmlns:a16="http://schemas.microsoft.com/office/drawing/2014/main" id="{DF5AB96B-6865-D34B-AF7D-D7033C6BE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34D2A52-25B7-6845-863F-DEF741578A53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5652" name="Text Box 2">
            <a:extLst>
              <a:ext uri="{FF2B5EF4-FFF2-40B4-BE49-F238E27FC236}">
                <a16:creationId xmlns:a16="http://schemas.microsoft.com/office/drawing/2014/main" id="{12C9C7B4-1CD7-CC4E-8A48-61C5AECF6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9264E8DC-06B4-A048-855C-F117205B2BC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9">
            <a:extLst>
              <a:ext uri="{FF2B5EF4-FFF2-40B4-BE49-F238E27FC236}">
                <a16:creationId xmlns:a16="http://schemas.microsoft.com/office/drawing/2014/main" id="{05480EF8-D9F8-4449-8AEE-303E0E0148B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E7BBC464-ACA1-6D48-BF55-30FDA48ECAFB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23</a:t>
            </a:fld>
            <a:endParaRPr lang="nl-BE" altLang="nl-BE"/>
          </a:p>
        </p:txBody>
      </p:sp>
      <p:sp>
        <p:nvSpPr>
          <p:cNvPr id="157699" name="Text Box 1">
            <a:extLst>
              <a:ext uri="{FF2B5EF4-FFF2-40B4-BE49-F238E27FC236}">
                <a16:creationId xmlns:a16="http://schemas.microsoft.com/office/drawing/2014/main" id="{DB5F665C-CE7E-A243-86C9-AEF7B9E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48CDB01-AB0C-EE45-8431-B839B542930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7700" name="Text Box 2">
            <a:extLst>
              <a:ext uri="{FF2B5EF4-FFF2-40B4-BE49-F238E27FC236}">
                <a16:creationId xmlns:a16="http://schemas.microsoft.com/office/drawing/2014/main" id="{CACC2833-D4AC-1146-86DA-9CE7A5B40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7701" name="Rectangle 3">
            <a:extLst>
              <a:ext uri="{FF2B5EF4-FFF2-40B4-BE49-F238E27FC236}">
                <a16:creationId xmlns:a16="http://schemas.microsoft.com/office/drawing/2014/main" id="{3D4FD95B-5BEC-6E46-8208-7AFF540288D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9">
            <a:extLst>
              <a:ext uri="{FF2B5EF4-FFF2-40B4-BE49-F238E27FC236}">
                <a16:creationId xmlns:a16="http://schemas.microsoft.com/office/drawing/2014/main" id="{D29198B3-9EEB-F84C-943F-F9ABC410BB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8E31F19-9884-1044-A06E-DC9774BC484C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24</a:t>
            </a:fld>
            <a:endParaRPr lang="nl-BE" altLang="nl-BE"/>
          </a:p>
        </p:txBody>
      </p:sp>
      <p:sp>
        <p:nvSpPr>
          <p:cNvPr id="159747" name="Text Box 1">
            <a:extLst>
              <a:ext uri="{FF2B5EF4-FFF2-40B4-BE49-F238E27FC236}">
                <a16:creationId xmlns:a16="http://schemas.microsoft.com/office/drawing/2014/main" id="{66C5146D-EF7B-D74E-81C3-EAAB5BF8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D501E0A-E1EB-394A-8090-7584A90DF333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9748" name="Text Box 2">
            <a:extLst>
              <a:ext uri="{FF2B5EF4-FFF2-40B4-BE49-F238E27FC236}">
                <a16:creationId xmlns:a16="http://schemas.microsoft.com/office/drawing/2014/main" id="{69D72F44-9190-544D-BE2B-FBFF6A0A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9749" name="Rectangle 3">
            <a:extLst>
              <a:ext uri="{FF2B5EF4-FFF2-40B4-BE49-F238E27FC236}">
                <a16:creationId xmlns:a16="http://schemas.microsoft.com/office/drawing/2014/main" id="{9F0CBBEA-F762-DA47-961B-2A2DF736552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9">
            <a:extLst>
              <a:ext uri="{FF2B5EF4-FFF2-40B4-BE49-F238E27FC236}">
                <a16:creationId xmlns:a16="http://schemas.microsoft.com/office/drawing/2014/main" id="{59AC0728-A538-324A-A692-59BC6C41C5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4640EC6-09ED-0F46-BC8F-6F5494AD3BA7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25</a:t>
            </a:fld>
            <a:endParaRPr lang="nl-BE" altLang="nl-BE"/>
          </a:p>
        </p:txBody>
      </p:sp>
      <p:sp>
        <p:nvSpPr>
          <p:cNvPr id="161795" name="Text Box 1">
            <a:extLst>
              <a:ext uri="{FF2B5EF4-FFF2-40B4-BE49-F238E27FC236}">
                <a16:creationId xmlns:a16="http://schemas.microsoft.com/office/drawing/2014/main" id="{A23FD3E0-4885-8540-90E4-F0628A8CF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AEF6060-4751-9D48-9693-E41C1A2027EB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61796" name="Text Box 2">
            <a:extLst>
              <a:ext uri="{FF2B5EF4-FFF2-40B4-BE49-F238E27FC236}">
                <a16:creationId xmlns:a16="http://schemas.microsoft.com/office/drawing/2014/main" id="{D2AF893D-9B2A-C545-B2F6-8C78A29BE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61797" name="Rectangle 3">
            <a:extLst>
              <a:ext uri="{FF2B5EF4-FFF2-40B4-BE49-F238E27FC236}">
                <a16:creationId xmlns:a16="http://schemas.microsoft.com/office/drawing/2014/main" id="{E6B3EB9A-1A5D-EC46-8E65-299A90C19EF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9">
            <a:extLst>
              <a:ext uri="{FF2B5EF4-FFF2-40B4-BE49-F238E27FC236}">
                <a16:creationId xmlns:a16="http://schemas.microsoft.com/office/drawing/2014/main" id="{E18DA3B2-781B-6C4E-BCDD-1E0475269E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5E0B42D7-4B7E-DE46-9CC4-BDFD90782633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26</a:t>
            </a:fld>
            <a:endParaRPr lang="nl-BE" altLang="nl-BE"/>
          </a:p>
        </p:txBody>
      </p:sp>
      <p:sp>
        <p:nvSpPr>
          <p:cNvPr id="163843" name="Text Box 1">
            <a:extLst>
              <a:ext uri="{FF2B5EF4-FFF2-40B4-BE49-F238E27FC236}">
                <a16:creationId xmlns:a16="http://schemas.microsoft.com/office/drawing/2014/main" id="{F896BE29-0FB5-EE4E-A4F5-D02CF4B3E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B51282C-9E89-8A43-BA6A-6071B9F8E58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63844" name="Text Box 2">
            <a:extLst>
              <a:ext uri="{FF2B5EF4-FFF2-40B4-BE49-F238E27FC236}">
                <a16:creationId xmlns:a16="http://schemas.microsoft.com/office/drawing/2014/main" id="{426A4B66-A6D9-D649-85DA-20191D2C2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63845" name="Rectangle 3">
            <a:extLst>
              <a:ext uri="{FF2B5EF4-FFF2-40B4-BE49-F238E27FC236}">
                <a16:creationId xmlns:a16="http://schemas.microsoft.com/office/drawing/2014/main" id="{445A44D7-0AE1-634A-AA9C-5FBB11DC16A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9">
            <a:extLst>
              <a:ext uri="{FF2B5EF4-FFF2-40B4-BE49-F238E27FC236}">
                <a16:creationId xmlns:a16="http://schemas.microsoft.com/office/drawing/2014/main" id="{021C15C8-98A6-2542-9BFD-62AF06FBE9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A396DFF-B85D-BB4C-848D-F8FCE0103C3B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27</a:t>
            </a:fld>
            <a:endParaRPr lang="nl-BE" altLang="nl-BE"/>
          </a:p>
        </p:txBody>
      </p:sp>
      <p:sp>
        <p:nvSpPr>
          <p:cNvPr id="165891" name="Text Box 1">
            <a:extLst>
              <a:ext uri="{FF2B5EF4-FFF2-40B4-BE49-F238E27FC236}">
                <a16:creationId xmlns:a16="http://schemas.microsoft.com/office/drawing/2014/main" id="{1E1D2CB0-3569-3B43-B46F-164E3148A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67D4CAD-B5F2-3D43-9656-8F61316F83C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65892" name="Text Box 2">
            <a:extLst>
              <a:ext uri="{FF2B5EF4-FFF2-40B4-BE49-F238E27FC236}">
                <a16:creationId xmlns:a16="http://schemas.microsoft.com/office/drawing/2014/main" id="{80C509F9-51D6-BD47-900E-0C7CBB0B8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65893" name="Rectangle 3">
            <a:extLst>
              <a:ext uri="{FF2B5EF4-FFF2-40B4-BE49-F238E27FC236}">
                <a16:creationId xmlns:a16="http://schemas.microsoft.com/office/drawing/2014/main" id="{A5D2EAA4-2A0B-8B4B-96C7-B84B1FCF52E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9">
            <a:extLst>
              <a:ext uri="{FF2B5EF4-FFF2-40B4-BE49-F238E27FC236}">
                <a16:creationId xmlns:a16="http://schemas.microsoft.com/office/drawing/2014/main" id="{1B892BF6-A24E-F649-9E1A-9C72163E349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1786AD8E-C32E-3843-835F-751914DED951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28</a:t>
            </a:fld>
            <a:endParaRPr lang="nl-BE" altLang="nl-BE"/>
          </a:p>
        </p:txBody>
      </p:sp>
      <p:sp>
        <p:nvSpPr>
          <p:cNvPr id="167939" name="Text Box 1">
            <a:extLst>
              <a:ext uri="{FF2B5EF4-FFF2-40B4-BE49-F238E27FC236}">
                <a16:creationId xmlns:a16="http://schemas.microsoft.com/office/drawing/2014/main" id="{87350CDE-A9E4-5E43-ABCF-01FBBE358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A46245A-4BD6-FD48-BE8F-544307E99A6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67940" name="Text Box 2">
            <a:extLst>
              <a:ext uri="{FF2B5EF4-FFF2-40B4-BE49-F238E27FC236}">
                <a16:creationId xmlns:a16="http://schemas.microsoft.com/office/drawing/2014/main" id="{75F51658-0FBD-1641-BA75-C99B72E68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67941" name="Rectangle 3">
            <a:extLst>
              <a:ext uri="{FF2B5EF4-FFF2-40B4-BE49-F238E27FC236}">
                <a16:creationId xmlns:a16="http://schemas.microsoft.com/office/drawing/2014/main" id="{F12FC04B-BB61-744D-94D2-E060B83C137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9">
            <a:extLst>
              <a:ext uri="{FF2B5EF4-FFF2-40B4-BE49-F238E27FC236}">
                <a16:creationId xmlns:a16="http://schemas.microsoft.com/office/drawing/2014/main" id="{9A32157B-0C4D-C542-AD82-793C1C6DCB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5A793D12-AE88-1D4C-A266-A346181FF71E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29</a:t>
            </a:fld>
            <a:endParaRPr lang="nl-BE" altLang="nl-BE"/>
          </a:p>
        </p:txBody>
      </p:sp>
      <p:sp>
        <p:nvSpPr>
          <p:cNvPr id="169987" name="Text Box 1">
            <a:extLst>
              <a:ext uri="{FF2B5EF4-FFF2-40B4-BE49-F238E27FC236}">
                <a16:creationId xmlns:a16="http://schemas.microsoft.com/office/drawing/2014/main" id="{651E9550-F905-AF4A-8F16-0735EAAC7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443EC7-3931-494D-AD46-E2A8A59B902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69988" name="Text Box 2">
            <a:extLst>
              <a:ext uri="{FF2B5EF4-FFF2-40B4-BE49-F238E27FC236}">
                <a16:creationId xmlns:a16="http://schemas.microsoft.com/office/drawing/2014/main" id="{602D91F4-E139-A148-9434-98EA47B5F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69989" name="Rectangle 3">
            <a:extLst>
              <a:ext uri="{FF2B5EF4-FFF2-40B4-BE49-F238E27FC236}">
                <a16:creationId xmlns:a16="http://schemas.microsoft.com/office/drawing/2014/main" id="{06B0987E-92D5-6F42-AF72-9E3F1D3962E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9">
            <a:extLst>
              <a:ext uri="{FF2B5EF4-FFF2-40B4-BE49-F238E27FC236}">
                <a16:creationId xmlns:a16="http://schemas.microsoft.com/office/drawing/2014/main" id="{D92E1884-22C5-6540-95A7-C7CCC763E1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E84293A-F3A6-094D-8AEB-F5808B15E31D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30</a:t>
            </a:fld>
            <a:endParaRPr lang="nl-BE" altLang="nl-BE"/>
          </a:p>
        </p:txBody>
      </p:sp>
      <p:sp>
        <p:nvSpPr>
          <p:cNvPr id="172035" name="Text Box 1">
            <a:extLst>
              <a:ext uri="{FF2B5EF4-FFF2-40B4-BE49-F238E27FC236}">
                <a16:creationId xmlns:a16="http://schemas.microsoft.com/office/drawing/2014/main" id="{0EF64C67-040E-B849-820D-8B341F75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73AD04F-7873-0644-80F9-8C1E55E8E1D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72036" name="Text Box 2">
            <a:extLst>
              <a:ext uri="{FF2B5EF4-FFF2-40B4-BE49-F238E27FC236}">
                <a16:creationId xmlns:a16="http://schemas.microsoft.com/office/drawing/2014/main" id="{4D72283B-B9B1-3A46-93DE-920ED84F6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72037" name="Rectangle 3">
            <a:extLst>
              <a:ext uri="{FF2B5EF4-FFF2-40B4-BE49-F238E27FC236}">
                <a16:creationId xmlns:a16="http://schemas.microsoft.com/office/drawing/2014/main" id="{C2496912-98E5-2F45-8C8B-10A995D24E5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9">
            <a:extLst>
              <a:ext uri="{FF2B5EF4-FFF2-40B4-BE49-F238E27FC236}">
                <a16:creationId xmlns:a16="http://schemas.microsoft.com/office/drawing/2014/main" id="{A5F9D33B-3439-2440-88A6-7D22172A76F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6B68874-64C6-EB48-9756-C316758BF1D7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/>
          </a:p>
        </p:txBody>
      </p:sp>
      <p:sp>
        <p:nvSpPr>
          <p:cNvPr id="120835" name="Text Box 1">
            <a:extLst>
              <a:ext uri="{FF2B5EF4-FFF2-40B4-BE49-F238E27FC236}">
                <a16:creationId xmlns:a16="http://schemas.microsoft.com/office/drawing/2014/main" id="{155BC855-F2F8-0C42-B17D-76DC2EC1E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33C099A-AC15-5E47-AE3E-1D2253DD8C6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0836" name="Text Box 2">
            <a:extLst>
              <a:ext uri="{FF2B5EF4-FFF2-40B4-BE49-F238E27FC236}">
                <a16:creationId xmlns:a16="http://schemas.microsoft.com/office/drawing/2014/main" id="{02091209-52DB-4F41-B6CD-3D930754C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9D8A1F05-1B19-9C4B-9AAA-C50AE3E50E8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9">
            <a:extLst>
              <a:ext uri="{FF2B5EF4-FFF2-40B4-BE49-F238E27FC236}">
                <a16:creationId xmlns:a16="http://schemas.microsoft.com/office/drawing/2014/main" id="{8F485C45-AA8C-1B4B-A8A1-35D7DDCEB85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60CFCB7-2B7C-EF47-B3E7-89DF0BF0DF24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31</a:t>
            </a:fld>
            <a:endParaRPr lang="nl-BE" altLang="nl-BE"/>
          </a:p>
        </p:txBody>
      </p:sp>
      <p:sp>
        <p:nvSpPr>
          <p:cNvPr id="174083" name="Text Box 1">
            <a:extLst>
              <a:ext uri="{FF2B5EF4-FFF2-40B4-BE49-F238E27FC236}">
                <a16:creationId xmlns:a16="http://schemas.microsoft.com/office/drawing/2014/main" id="{773911D0-34CC-B24E-B18D-ADD920864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289180-09E8-7744-ACE1-1581285C2DE4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74084" name="Text Box 2">
            <a:extLst>
              <a:ext uri="{FF2B5EF4-FFF2-40B4-BE49-F238E27FC236}">
                <a16:creationId xmlns:a16="http://schemas.microsoft.com/office/drawing/2014/main" id="{8E295B6E-473A-D54B-9432-A7D372812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74085" name="Rectangle 3">
            <a:extLst>
              <a:ext uri="{FF2B5EF4-FFF2-40B4-BE49-F238E27FC236}">
                <a16:creationId xmlns:a16="http://schemas.microsoft.com/office/drawing/2014/main" id="{BF3656C3-BF6C-6341-9F76-EA154FFBDC6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9">
            <a:extLst>
              <a:ext uri="{FF2B5EF4-FFF2-40B4-BE49-F238E27FC236}">
                <a16:creationId xmlns:a16="http://schemas.microsoft.com/office/drawing/2014/main" id="{FC81AAAE-B94C-EF43-B7DC-668A816385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E1ECCC4-BEEA-FB43-A939-8006F2FF326C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/>
          </a:p>
        </p:txBody>
      </p:sp>
      <p:sp>
        <p:nvSpPr>
          <p:cNvPr id="129027" name="Text Box 1">
            <a:extLst>
              <a:ext uri="{FF2B5EF4-FFF2-40B4-BE49-F238E27FC236}">
                <a16:creationId xmlns:a16="http://schemas.microsoft.com/office/drawing/2014/main" id="{347390A1-B1BB-B94D-A4ED-79EE7113F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A157A29-BDD5-B743-90BE-59979E5661E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F8CD729E-1537-0B4F-B734-BA5D6F64A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6B7AD1F6-E3A0-1C40-A87A-0BE2EA22A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9">
            <a:extLst>
              <a:ext uri="{FF2B5EF4-FFF2-40B4-BE49-F238E27FC236}">
                <a16:creationId xmlns:a16="http://schemas.microsoft.com/office/drawing/2014/main" id="{960D18AC-1F72-7249-BF05-2723583E46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F554C1B-F66D-7044-9D3B-35847512B994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/>
          </a:p>
        </p:txBody>
      </p:sp>
      <p:sp>
        <p:nvSpPr>
          <p:cNvPr id="124931" name="Text Box 1">
            <a:extLst>
              <a:ext uri="{FF2B5EF4-FFF2-40B4-BE49-F238E27FC236}">
                <a16:creationId xmlns:a16="http://schemas.microsoft.com/office/drawing/2014/main" id="{BCC4CDE4-FCAE-AD4E-9A97-3D9DC4A68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655E703-0A23-014A-92FC-2849F5320C8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B66E6A39-9948-1344-801E-286B673163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0675E3F8-51FC-2C45-9BBB-EB9529E96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9">
            <a:extLst>
              <a:ext uri="{FF2B5EF4-FFF2-40B4-BE49-F238E27FC236}">
                <a16:creationId xmlns:a16="http://schemas.microsoft.com/office/drawing/2014/main" id="{960D18AC-1F72-7249-BF05-2723583E46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F554C1B-F66D-7044-9D3B-35847512B994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/>
          </a:p>
        </p:txBody>
      </p:sp>
      <p:sp>
        <p:nvSpPr>
          <p:cNvPr id="124931" name="Text Box 1">
            <a:extLst>
              <a:ext uri="{FF2B5EF4-FFF2-40B4-BE49-F238E27FC236}">
                <a16:creationId xmlns:a16="http://schemas.microsoft.com/office/drawing/2014/main" id="{BCC4CDE4-FCAE-AD4E-9A97-3D9DC4A68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655E703-0A23-014A-92FC-2849F5320C8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B66E6A39-9948-1344-801E-286B673163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0675E3F8-51FC-2C45-9BBB-EB9529E96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2080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9">
            <a:extLst>
              <a:ext uri="{FF2B5EF4-FFF2-40B4-BE49-F238E27FC236}">
                <a16:creationId xmlns:a16="http://schemas.microsoft.com/office/drawing/2014/main" id="{33DBA02F-3A97-EF44-9F5B-1942F5959B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C73606C-B15A-4641-98BF-C482B6869914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nl-BE" altLang="nl-BE"/>
          </a:p>
        </p:txBody>
      </p:sp>
      <p:sp>
        <p:nvSpPr>
          <p:cNvPr id="126979" name="Text Box 1">
            <a:extLst>
              <a:ext uri="{FF2B5EF4-FFF2-40B4-BE49-F238E27FC236}">
                <a16:creationId xmlns:a16="http://schemas.microsoft.com/office/drawing/2014/main" id="{541F3A7B-42D1-1C46-9ADC-AD469870C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DD0098D-D869-7B4E-AA9A-BF5110094C17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A1A34E2A-4728-8940-89E9-ED4714485D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0DD74EAA-ED3B-F942-A56F-EA2BB1EF8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9">
            <a:extLst>
              <a:ext uri="{FF2B5EF4-FFF2-40B4-BE49-F238E27FC236}">
                <a16:creationId xmlns:a16="http://schemas.microsoft.com/office/drawing/2014/main" id="{0116C996-E0E4-6E43-90BC-DC7A23DF0F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740B3CD-C44E-DF4E-9EE5-B14D5436762F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/>
          </a:p>
        </p:txBody>
      </p:sp>
      <p:sp>
        <p:nvSpPr>
          <p:cNvPr id="131075" name="Text Box 1">
            <a:extLst>
              <a:ext uri="{FF2B5EF4-FFF2-40B4-BE49-F238E27FC236}">
                <a16:creationId xmlns:a16="http://schemas.microsoft.com/office/drawing/2014/main" id="{64F12FC6-3985-E248-9D8E-83C1488D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7CA7813-223E-E640-A6F6-185448986B3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3102AC16-2C26-4D4D-91DB-6F80F19D8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5B52A358-D169-BA4D-81BE-339B88399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9">
            <a:extLst>
              <a:ext uri="{FF2B5EF4-FFF2-40B4-BE49-F238E27FC236}">
                <a16:creationId xmlns:a16="http://schemas.microsoft.com/office/drawing/2014/main" id="{D6253E48-4917-144C-B6F7-4D2572A54D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15900" indent="-2127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639AEEE-434E-024E-99CA-0704B010C27F}" type="slidenum">
              <a:rPr lang="nl-BE" altLang="nl-BE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/>
          </a:p>
        </p:txBody>
      </p:sp>
      <p:sp>
        <p:nvSpPr>
          <p:cNvPr id="133123" name="Rectangle 1">
            <a:extLst>
              <a:ext uri="{FF2B5EF4-FFF2-40B4-BE49-F238E27FC236}">
                <a16:creationId xmlns:a16="http://schemas.microsoft.com/office/drawing/2014/main" id="{E99AC1B6-8B15-904A-B3F7-E71B23FFD7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B8D2CF93-9BFF-4049-B94E-EF9B86813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0E543-BB40-DD46-A7E7-CDCB4DC2CD7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24648F-5299-D14D-8660-D30708C0FEA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F4306-F5FA-1349-8BFE-E1B9E43AC414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0726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20812-F594-1D45-A7E4-00BC012F5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E37B9D-6039-5746-B2C9-21AEC209FE7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CDF50-9D33-9348-9463-C02A82EBDED2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931766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8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9/12/2020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61A81-8045-0442-85F6-E27D152EEDEF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65960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9D9A24-B71F-8B44-BC7D-2142B5DA8391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218222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9/12/2020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75FD2-C945-D140-A206-4C4219419680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993323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9/12/2020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88A6-5AD6-264B-B02D-9473B6B5DCF1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3414346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9/12/2020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BE68-E5E0-224B-8AB4-8F97C8EDA2C1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7388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9/12/2020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5DFC-2213-D540-970A-4F2F0FA95547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968008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9/12/2020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1E21-042E-2D45-A2DD-08B617845602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97624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9/12/2020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5FA64-8A74-2B45-8E6C-E6A33A3B9DFB}" type="slidenum">
              <a:rPr lang="nl-BE" altLang="nl-BE" smtClean="0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6140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AE3B1-9E53-2A40-866A-6DA7FCC6507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77030F-ED1A-0343-95D2-33668C302DE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261831-015B-D149-9459-07A612234549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8824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ABD3FB-1A8F-874C-838B-1041F1DCA8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5DBFE8-7566-C345-9463-A5D6A7B12572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05833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0AFEB3-0544-344A-ACFB-49F7345D9A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702CCF-52DD-A04E-980F-1D86800827F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28496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640255-4D04-F540-BBD5-19355971FD1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90847-469E-EE4C-A8F1-7005BF69ED16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55056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2891C-3718-564A-97EC-A2CF05F1389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8D125-930B-C741-BBD4-90A68911319D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17007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2B0858C-D266-C040-B358-C9290CDC3F6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FF4927-CF7C-BF46-A1EE-50F829509F0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9981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34B87AA-0005-AF4F-A1D9-54601B742CF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141DE-001B-304F-B8C0-188A2E780608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62801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0AE612B-CE87-E644-99FF-00C789507B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02817C-6D3F-C046-BA2D-F99E12E0979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36432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F943F-992B-8D45-B9BE-A422CEDCA9C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15EFC7-404F-2846-B92C-6BF82B6F650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541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AD727-ACC1-DD43-8633-38998602BE4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A44049-4EEA-F94E-913C-15081FAC929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6474E-174B-9045-94AF-BE8C3C618572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9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6BF84-6829-2945-BC19-75E59791897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FCB3F-7369-0D4E-9C9E-EE11FE15605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41172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708A612-6453-8442-87D9-DD8AB8C035A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A88173-A2AD-424F-A4CE-71ADC5AD7AF3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6825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10B7F5-18C6-FA4F-9AE9-A9DBF94F659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869055-F1C5-5C4A-BAFE-0DE1A36DBBE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8088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B8C730-33C5-0840-B471-83A20714A29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ECEC9-E46B-5D46-B237-232277CF89E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2230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CCFA3D-9215-DD4B-90B3-B045B734364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565D4E-6CAC-D445-9BB2-08774DC3F2D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42409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64BB0B-7CA0-8842-889A-7A59D9CF5B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9902C6-3DB0-8949-8D86-5A5758D02C61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9682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9087E-C684-8340-886B-32418C7547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DBBA2B-38A8-1F4A-ABFE-1A76F498AA44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2862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A3CB774-5D76-5C40-8765-67E5090B5C3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F5ECA5-243B-CA4C-A36B-E68FBA38877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33528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B24B9E8-B18F-634C-B902-92AF267DD58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BDD9D-F7AF-C24B-AF14-B49975306041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89800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8517F34-7501-1F49-9D91-1B08B22576C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1FDE24-876D-7040-90AB-4E15D0631859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5346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78ECF-C56E-D74F-8948-9F317B36D4A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590E73-7177-0046-8D96-A0923CB1BFF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52DB69-236C-F14A-ABAC-E009CA06C64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31806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43436-7F35-FB42-89A6-918D3E00001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7001A-DDEB-7449-92A6-24DBD4E8B3E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508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0EF1-A383-2340-8D0A-F2AD4FD67C0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D8F6C0-5A9C-7342-9760-12905AD3A78A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6360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D6BF10-5E63-9B4E-BEE6-3F60361D0DD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29EB1-456D-B24B-BB4A-A126B3A4F5F0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29896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A811D3-EBE3-4649-91F9-5C361B86D04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063AD4-F8D2-4740-B7AA-6E4E20B3826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58197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D1A011-B653-8C48-B5E1-B8BF4BD3BB8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D40AE-7CCB-F745-9A99-4AAEB7481897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1516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C7F24F-6E29-1644-8281-614C0EB0B95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400C6-5294-FD4E-A346-A4BAA57A5DB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37063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36AE69-2139-5F45-A8C9-8AF11A0160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3305F-0720-FC41-9F50-26F065966F0D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9111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EAE4C-038F-F54C-B085-1FCC04F02B2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E87F0-BD0E-D640-A317-B057B237A620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92606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561D79-049E-AC45-9A85-8435F87DF0F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EE44-24E8-4B41-8072-B6F8FF80D9C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05407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369606-C48C-EB49-AEFE-76611086312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3177B-A463-2C43-9DC4-0C67CA296B4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238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A355943-9CCC-CC45-931B-D03A10D87D3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A9714-C1EE-8F4A-8C10-57697A23C9F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341C6-BCE5-2F4C-9967-99FDFC09C29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38443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A4E7B5-9EC5-E249-8D91-2880BB18DDA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D08E99-6BB8-064B-B3E1-826BABBB3BEA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1494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62BB8-F90F-3C40-BDD2-FA360CBF85C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76734-E682-E04A-9092-C1B7CC8C5CD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386424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721D6-57B2-AD42-B821-C34C11E36E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C90EE-460D-6F49-BD3F-EFD3D0802EAD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988130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723208-9013-D245-B8E7-3BB02C85A4B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1E0975-2CF9-DE43-8713-295DFD0AF0A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99347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F03A0B-7954-DD4D-B705-CA0BD0B5A79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C7EF7-7FA0-A94B-808C-4D71BAF6FDF8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314327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358D3-8045-7347-B5CE-5F3629A3CAF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9D298-00A6-9D49-8561-D052E1D90916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518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55371C-2AB1-3B4A-96A1-CE4397C6F46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EFAF13-543E-FB43-ACBC-69C86C2A4911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269525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3F6F33-3B6E-9349-BDC3-E5669DEE670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6F4A4-0BA5-BA43-8CA5-113424B7C627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972400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7254D-51C3-C64D-B857-6C2E029E619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71E77-9DBB-1048-8A5F-222193AF7496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20879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BB542A2-573C-2949-B7E8-46F280E55D1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685B1-50D9-5645-B27D-10D0BC8C0EBA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3812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CEFB68-7518-2D46-AC99-060BF0FC199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56F39C1-7E98-4F4E-BA7B-ACDB3922638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390A5F-F68B-A640-A065-C720C4C71224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165107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E058387-7E09-C749-90AF-778D78ED82E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9F68CC-F490-AE4F-9C52-E6A5E3153EA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72463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4E4289A-72DB-BB43-86DA-C19D4CC313A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99B3C-718F-8242-99BB-A02838E699F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033980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65CB3-AB91-F841-B32F-881FA4A32BE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16E47-729A-3342-AA66-88DE9DC60BF1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494355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E03CF-3AF5-7D44-B265-E8C93837381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734F94-1515-EE4D-9459-E390DEE8C70B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885361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3AE053-2F0C-1D42-BE26-173FB425F2F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B5A72-3C67-1342-B15E-9322EF41B0ED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024346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AB957-AC5B-8941-B36A-CFDB3CBE7BE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6B8404-C206-6840-A503-A6ADA26DB97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723655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545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2742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08135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78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0FC0385-EA19-A946-A3EC-B440F2C0CEB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33BCDF-18DC-F546-A48E-98DEB84ED40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C5157C-2523-B749-A523-EA6A50F4ECBF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635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3168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98173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5348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8325599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818755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05558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9475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50236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24434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6803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E5BEB97-B399-AE40-A3BF-6C62245184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D19F971-5A27-9246-8572-A5F2C700429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CEFD3E-7E61-BC41-8820-95FD93F952DE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70320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1922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6231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05718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65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303173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286605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16238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8093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693C1-4DA1-5F41-90D7-9D878219EDA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EC91ED8E-D5E6-B742-B6CF-B0A464B4124E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7519910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C9F7A-F9FB-2B43-83BF-FEF943242F4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C66A73C7-104B-5946-99F6-B72D37823CB7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523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AB2121-4A2D-0E46-AD12-99F1F7D8E9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5030C-3A0D-D843-A4E5-0376308B499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24989-FD04-884F-AB3D-94878B9F6B6D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3192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38FC2B-74FF-0D40-AC0B-DCC67C7AD31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AD8DD430-738D-5C47-A6FD-D024438C6C79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7806850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248A73-B77C-2E4F-A91C-43768E73B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D2D1F00A-3593-B147-8C45-1897F9BAE9E9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443313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ECB0E7-4F74-D042-AEDD-EEC8762FD6E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15AEAF59-891E-3049-B5B2-D3DFD8AACC1F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837629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F381CCA-3B6A-934F-B585-B3A0DC0EA73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F825DD0A-390E-2143-9B7A-167022BD626D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287033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EAA088-D671-B64A-A80F-6EDCB8F353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A1F4D777-8223-4B44-A1E0-0E78277AD66D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681918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0802F7-550D-E747-A488-C109360FE4A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984C446D-E853-334D-A7FE-BEB5FA0607E9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242117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9892B3-57EA-3D45-8185-6C2D5324160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7C6D17F6-9ABC-8C45-B83C-01D23B4B3A5B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137577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F28C86-DAF2-6848-9C80-E0BC60B977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A7D926D1-581C-9447-9EC3-9B9E5084AB60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079280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9FED4-64B3-1F48-A49E-7FF9AA08B71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51FD716A-8776-DB47-8E6F-552583DCB451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526211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71E42-F385-2849-9E4D-E8A3A125A71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363FB-A467-4A4A-899D-AD5EF410C3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EFCED-DA07-BD46-B1CA-C229C59A96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E9F0CA-2F26-144D-9D12-FDE8B5E3167A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0948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CD5A59-D0DB-F549-B5C4-0FDB0DE6CFC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C2E85-ECF4-C64D-9BB1-B91FF1C0688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9013C1-8E72-5046-A71C-6F8442173E15}" type="slidenum">
              <a:rPr lang="nl-BE" altLang="nl-BE"/>
              <a:pPr/>
              <a:t>‹nr.›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873715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999AF-C9C3-A941-8F74-D9D2F37D96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0CF94-3A1F-334A-A895-A8DC3145F57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94983-DA35-EA46-8427-4E6725EAF00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6B8D7-162C-CC4F-9D16-5F255A742683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3969528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294EF-A765-8845-90B4-D989586202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CE22B-6345-3549-8977-3935F9EB84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6C738-A977-CD47-A68D-E5FCC2A3B74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822A5-BBD0-9B43-B44E-9AD96C7C8363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4122642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0567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3367" y="1600200"/>
            <a:ext cx="5382684" cy="45212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BCB45D-7F93-AD4F-A895-C1199AF6AA2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615B23F-5D90-D442-89C5-1D33BCBE52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C52C6C7-6EDF-D248-A4AD-26E59F16CD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B7CF30-BBD2-0242-BB9E-6F89AA4D05ED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92972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55163CD-54FD-9A43-B349-8D791B6C8C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6700939-75F1-1E4E-8D0C-16FBB841A4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B202CA6-E0D7-4A40-8A0B-FC9944C4408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C1CDA-ED41-6242-B263-EC2FEB5227E6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7996323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8EC6588-FED6-8549-AFA7-AFBE39B486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962575-FF23-9E41-B617-000C0F0FB8A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D58D85-A87D-2E4B-ABF0-42B5D6B5E90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08093D-31DB-D049-8E73-299FAF411F30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199264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68AB468-EC59-5741-B636-FB136A3341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4BFCA2B-D6F4-D542-BC34-DFAF298443B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54B73E-E5B9-5848-A69B-833274262E1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55F6FA-ED3F-A64A-BF2A-22B1EF94DDA4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896326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1FC897-9234-C24D-BA0E-AE537D71A5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D076A75-961E-0242-B1D1-3D5C788D054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F5FDA01-E4B5-D64E-8BE4-63EB33A4734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E3020E-DD65-D046-8319-DFBF88C7782D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0287798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ECE0F4-B3FF-CD4E-905B-6B11A6D579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6BBEE0E-DD3C-3A47-BDEB-2B34020562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CC76FE-D907-1044-955E-72BAD992106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1AFC0E-8BCB-7B45-9596-E96E4408ECFA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63596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1692F-43D8-B141-B9DA-44E61C5B1E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9E1DD-3584-6B42-9EC7-8B21DE00D7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49829-EFFA-9748-804E-5092531A054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7AA563-5B44-3446-B2E7-145743761F9C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538479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4967" y="274638"/>
            <a:ext cx="2741084" cy="58467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2167" cy="58467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5E4F4-648F-6E41-A82A-B1DE74D869B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59C57-81C0-7E4C-8EA0-AF5B009ADB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4585-2363-0747-876A-E16C059F2A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6CE6E0-1019-7E4B-B6E3-7E9BC9D67A75}" type="slidenum">
              <a:rPr lang="nl-NL" altLang="nl-BE"/>
              <a:pPr/>
              <a:t>‹nr.›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8476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0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AC67946D-E432-D24E-9138-F5F38ED88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CAF9DC9-CB70-F543-80DD-93442FAB0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F1D7ED7-E9A2-7440-8988-6425D59C9A1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0" y="6356351"/>
            <a:ext cx="2838451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062BF4A2-9C05-624B-A4DE-4929EB98B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6115E4C-09FD-C940-AC08-8EC9DAE958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38451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cs typeface="Arial" panose="020B0604020202020204" pitchFamily="34" charset="0"/>
              </a:defRPr>
            </a:lvl1pPr>
          </a:lstStyle>
          <a:p>
            <a:fld id="{25AB1E0D-7A4D-A344-A429-44AA673405CE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B1E0D-7A4D-A344-A429-44AA673405CE}" type="slidenum">
              <a:rPr lang="nl-BE" altLang="nl-BE" smtClean="0"/>
              <a:pPr/>
              <a:t>‹nr.›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FC807DF7-C856-B04E-A5EC-FBC0DF93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4" y="-20638"/>
            <a:ext cx="12230101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E8E65503-228F-F546-BB58-BB18204D9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81711293-3838-C04B-9BFE-81D3B6FB4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FB111E-FF13-9544-A069-AB01A65EA2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38451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DAAE1FC7-CDD3-834F-B490-1647D516D3A9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>
            <a:extLst>
              <a:ext uri="{FF2B5EF4-FFF2-40B4-BE49-F238E27FC236}">
                <a16:creationId xmlns:a16="http://schemas.microsoft.com/office/drawing/2014/main" id="{3C49423F-B591-7442-8417-A1150D58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7D6BF8A9-9C12-7749-AABE-EBDEEA569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B91FCB2-E478-D041-A44A-D00BEE42A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436154A-07AB-5942-BE7B-70BC1BBE3E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38451" cy="3603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2E23944B-152D-DF47-8BD1-80344BB7CEE4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>
            <a:extLst>
              <a:ext uri="{FF2B5EF4-FFF2-40B4-BE49-F238E27FC236}">
                <a16:creationId xmlns:a16="http://schemas.microsoft.com/office/drawing/2014/main" id="{2941AA5D-96C4-F94C-AAF5-2E608338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Rectangle 2">
            <a:extLst>
              <a:ext uri="{FF2B5EF4-FFF2-40B4-BE49-F238E27FC236}">
                <a16:creationId xmlns:a16="http://schemas.microsoft.com/office/drawing/2014/main" id="{84E7FBF3-D8D3-A24C-97FD-2B2111EA6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EBC2BCC-0496-FE4A-A9B7-AC7C78812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7D7F622-5124-294D-831C-9E608B0059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38451" cy="3603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10F82A54-F8F7-264C-90E0-21AC3D3DE794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>
            <a:extLst>
              <a:ext uri="{FF2B5EF4-FFF2-40B4-BE49-F238E27FC236}">
                <a16:creationId xmlns:a16="http://schemas.microsoft.com/office/drawing/2014/main" id="{F05CAF72-ED4A-0E4B-9C76-1F38010A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5" name="Rectangle 2">
            <a:extLst>
              <a:ext uri="{FF2B5EF4-FFF2-40B4-BE49-F238E27FC236}">
                <a16:creationId xmlns:a16="http://schemas.microsoft.com/office/drawing/2014/main" id="{1D605317-0507-0D44-B80E-CA2284D01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8A5E356-1505-AD46-8C10-146619307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1C4ED9-2FE5-7040-9FED-2172B6DA1A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38449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3312BBF6-8717-5C43-9032-1FB45C2CE408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>
            <a:extLst>
              <a:ext uri="{FF2B5EF4-FFF2-40B4-BE49-F238E27FC236}">
                <a16:creationId xmlns:a16="http://schemas.microsoft.com/office/drawing/2014/main" id="{1962560A-FF51-0748-A026-F4733543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3" name="Rectangle 2">
            <a:extLst>
              <a:ext uri="{FF2B5EF4-FFF2-40B4-BE49-F238E27FC236}">
                <a16:creationId xmlns:a16="http://schemas.microsoft.com/office/drawing/2014/main" id="{E0BAD01F-E944-E94C-B395-593D087D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A59836E8-5F6C-2F4D-BBE9-639B68F5F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>
            <a:extLst>
              <a:ext uri="{FF2B5EF4-FFF2-40B4-BE49-F238E27FC236}">
                <a16:creationId xmlns:a16="http://schemas.microsoft.com/office/drawing/2014/main" id="{3E0967F6-3B40-7642-B44C-BF75D7E0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07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1" name="Picture 2">
            <a:extLst>
              <a:ext uri="{FF2B5EF4-FFF2-40B4-BE49-F238E27FC236}">
                <a16:creationId xmlns:a16="http://schemas.microsoft.com/office/drawing/2014/main" id="{3F088AD8-B4BC-B344-A70D-ECC644EB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043488"/>
            <a:ext cx="506306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2" name="Rectangle 3">
            <a:extLst>
              <a:ext uri="{FF2B5EF4-FFF2-40B4-BE49-F238E27FC236}">
                <a16:creationId xmlns:a16="http://schemas.microsoft.com/office/drawing/2014/main" id="{B1A0B39E-41A5-EE4A-91D4-17BD07D27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89093" name="Rectangle 4">
            <a:extLst>
              <a:ext uri="{FF2B5EF4-FFF2-40B4-BE49-F238E27FC236}">
                <a16:creationId xmlns:a16="http://schemas.microsoft.com/office/drawing/2014/main" id="{328F55A0-699C-C14A-B1A9-65B3BEBA7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>
            <a:extLst>
              <a:ext uri="{FF2B5EF4-FFF2-40B4-BE49-F238E27FC236}">
                <a16:creationId xmlns:a16="http://schemas.microsoft.com/office/drawing/2014/main" id="{28BADDE4-9481-6143-BE08-A69356DAE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484EF8F-2EDD-2845-AE0C-8276A7631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2E9973F-579B-F24E-AE14-EB211718ED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38451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2017 | </a:t>
            </a:r>
            <a:fld id="{2E3DADFE-1EA0-1D49-87E0-77D55B5CC057}" type="slidenum">
              <a:rPr lang="nl-NL" altLang="nl-BE"/>
              <a:pPr/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>
            <a:extLst>
              <a:ext uri="{FF2B5EF4-FFF2-40B4-BE49-F238E27FC236}">
                <a16:creationId xmlns:a16="http://schemas.microsoft.com/office/drawing/2014/main" id="{0C6E48C7-36F6-1D42-999D-E524CEE59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6645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42293F0-A461-E348-9192-367173D40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6451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8D55475-99F6-B34D-A76C-BEDDA011501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0" y="6248400"/>
            <a:ext cx="2838451" cy="452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CFC77A4-74C7-A442-945E-3545A25866AE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6248400"/>
            <a:ext cx="3854451" cy="452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A7AB1779-31A5-2E40-8BBB-21F4C882510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248400"/>
            <a:ext cx="2838451" cy="452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EFFA7E9-4DA7-4240-8097-3E43EFBC5A9E}" type="slidenum">
              <a:rPr lang="nl-NL" altLang="nl-BE"/>
              <a:pPr/>
              <a:t>‹nr.›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246" y="2677139"/>
            <a:ext cx="2478826" cy="2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9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790" y="1089144"/>
            <a:ext cx="3139556" cy="4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025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092" y="3437109"/>
            <a:ext cx="2025254" cy="55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285"/>
              </a:spcBef>
              <a:buClrTx/>
            </a:pPr>
            <a:endParaRPr lang="nl-BE" altLang="nl-BE" sz="1575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127" y="4158082"/>
            <a:ext cx="3114345" cy="7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477" tIns="14239" rIns="28477" bIns="14239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r>
              <a:rPr lang="nl-BE" altLang="nl-BE" sz="240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endParaRPr lang="nl-BE" altLang="nl-BE" sz="240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1704" y="743790"/>
            <a:ext cx="5681270" cy="540320"/>
          </a:xfrm>
        </p:spPr>
        <p:txBody>
          <a:bodyPr/>
          <a:lstStyle/>
          <a:p>
            <a:r>
              <a:rPr lang="nl-BE" altLang="nl-BE" sz="2475"/>
              <a:t>System and Application Design</a:t>
            </a:r>
            <a:endParaRPr lang="en-BE" sz="27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513" y="1789417"/>
            <a:ext cx="10441160" cy="1226281"/>
          </a:xfrm>
        </p:spPr>
        <p:txBody>
          <a:bodyPr/>
          <a:lstStyle/>
          <a:p>
            <a:r>
              <a:rPr lang="nl-BE" altLang="nl-BE" sz="6000">
                <a:solidFill>
                  <a:srgbClr val="FFFFFF"/>
                </a:solidFill>
              </a:rPr>
              <a:t>Sequentie- en communicatiediagram</a:t>
            </a:r>
            <a:endParaRPr lang="en-BE" sz="4800"/>
          </a:p>
        </p:txBody>
      </p:sp>
    </p:spTree>
    <p:extLst>
      <p:ext uri="{BB962C8B-B14F-4D97-AF65-F5344CB8AC3E}">
        <p14:creationId xmlns:p14="http://schemas.microsoft.com/office/powerpoint/2010/main" val="7539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1">
            <a:extLst>
              <a:ext uri="{FF2B5EF4-FFF2-40B4-BE49-F238E27FC236}">
                <a16:creationId xmlns:a16="http://schemas.microsoft.com/office/drawing/2014/main" id="{7D5FC85B-1C07-7B4A-95EA-3CBDAEE4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3600" dirty="0">
                <a:solidFill>
                  <a:srgbClr val="68676C"/>
                </a:solidFill>
              </a:rPr>
              <a:t>CD: Concepten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D3FA4F-7294-1D44-AD1A-3AC3CD53D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398397"/>
              </p:ext>
            </p:extLst>
          </p:nvPr>
        </p:nvGraphicFramePr>
        <p:xfrm>
          <a:off x="34372" y="1143000"/>
          <a:ext cx="11966283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2100" name="Text Box 3">
            <a:extLst>
              <a:ext uri="{FF2B5EF4-FFF2-40B4-BE49-F238E27FC236}">
                <a16:creationId xmlns:a16="http://schemas.microsoft.com/office/drawing/2014/main" id="{0257A06C-D72B-4142-9BEF-7C6ED50D3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>
                <a:solidFill>
                  <a:srgbClr val="666666"/>
                </a:solidFill>
              </a:rPr>
              <a:t> </a:t>
            </a:r>
            <a:fld id="{3537FB2D-CEC9-0244-82BC-BAE187F0DFAF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D1E39-F229-8241-8356-397ADB7A7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145" y="5267325"/>
            <a:ext cx="4889500" cy="1257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1">
            <a:extLst>
              <a:ext uri="{FF2B5EF4-FFF2-40B4-BE49-F238E27FC236}">
                <a16:creationId xmlns:a16="http://schemas.microsoft.com/office/drawing/2014/main" id="{86C74692-A786-EE44-A289-BE0E8A3CF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3600" dirty="0">
                <a:solidFill>
                  <a:srgbClr val="68676C"/>
                </a:solidFill>
              </a:rPr>
              <a:t>CD: Concepten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2B827E-5B4E-BD47-B4EC-1A48EACF7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108010"/>
              </p:ext>
            </p:extLst>
          </p:nvPr>
        </p:nvGraphicFramePr>
        <p:xfrm>
          <a:off x="1847850" y="1196976"/>
          <a:ext cx="849630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4148" name="Text Box 3">
            <a:extLst>
              <a:ext uri="{FF2B5EF4-FFF2-40B4-BE49-F238E27FC236}">
                <a16:creationId xmlns:a16="http://schemas.microsoft.com/office/drawing/2014/main" id="{C7F05073-F666-A04B-82FE-873B8F987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>
                <a:solidFill>
                  <a:srgbClr val="666666"/>
                </a:solidFill>
              </a:rPr>
              <a:t> </a:t>
            </a:r>
            <a:fld id="{EB5E9B9E-E9B9-FF40-BF20-152EB6B575F8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nl-NL" altLang="nl-BE" sz="12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1">
            <a:extLst>
              <a:ext uri="{FF2B5EF4-FFF2-40B4-BE49-F238E27FC236}">
                <a16:creationId xmlns:a16="http://schemas.microsoft.com/office/drawing/2014/main" id="{4AE0A2C4-4D84-6E4C-811A-AC7E633F4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3600" dirty="0">
                <a:solidFill>
                  <a:srgbClr val="68676C"/>
                </a:solidFill>
              </a:rPr>
              <a:t>CD: Concepten</a:t>
            </a:r>
          </a:p>
        </p:txBody>
      </p:sp>
      <p:sp>
        <p:nvSpPr>
          <p:cNvPr id="136195" name="Text Box 3">
            <a:extLst>
              <a:ext uri="{FF2B5EF4-FFF2-40B4-BE49-F238E27FC236}">
                <a16:creationId xmlns:a16="http://schemas.microsoft.com/office/drawing/2014/main" id="{0AB080EB-285B-6946-8B97-39DFE2398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35D3F2-521C-AE43-AC2B-D514B412E94C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FDD706C2-1B36-4740-BBCE-40A92FFA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1123951"/>
            <a:ext cx="598805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1">
            <a:extLst>
              <a:ext uri="{FF2B5EF4-FFF2-40B4-BE49-F238E27FC236}">
                <a16:creationId xmlns:a16="http://schemas.microsoft.com/office/drawing/2014/main" id="{AB5B6DDD-4926-A644-A6DB-70885AF1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3600" dirty="0">
                <a:solidFill>
                  <a:srgbClr val="68676C"/>
                </a:solidFill>
              </a:rPr>
              <a:t>CD: Concepten</a:t>
            </a:r>
          </a:p>
        </p:txBody>
      </p:sp>
      <p:pic>
        <p:nvPicPr>
          <p:cNvPr id="138243" name="Picture 2">
            <a:extLst>
              <a:ext uri="{FF2B5EF4-FFF2-40B4-BE49-F238E27FC236}">
                <a16:creationId xmlns:a16="http://schemas.microsoft.com/office/drawing/2014/main" id="{42E00398-A2EF-4548-A895-61FF64213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96120"/>
            <a:ext cx="9713415" cy="514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8244" name="Text Box 3">
            <a:extLst>
              <a:ext uri="{FF2B5EF4-FFF2-40B4-BE49-F238E27FC236}">
                <a16:creationId xmlns:a16="http://schemas.microsoft.com/office/drawing/2014/main" id="{B74A231A-104F-1F42-8ADF-D7B79F289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D9B76C-1A5C-6541-81C9-5A50AB7AA045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nl-NL" altLang="nl-BE" sz="12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6EDFE6-AD4E-CE4B-BB6A-F62C468CA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939893"/>
              </p:ext>
            </p:extLst>
          </p:nvPr>
        </p:nvGraphicFramePr>
        <p:xfrm>
          <a:off x="839416" y="1196976"/>
          <a:ext cx="11352584" cy="52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291" name="Text Box 2">
            <a:extLst>
              <a:ext uri="{FF2B5EF4-FFF2-40B4-BE49-F238E27FC236}">
                <a16:creationId xmlns:a16="http://schemas.microsoft.com/office/drawing/2014/main" id="{C12B8FBA-1A5C-9D41-8D1A-588E015E4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FB18D62-703B-B742-9BA7-121153B2B318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140292" name="Text Box 3">
            <a:extLst>
              <a:ext uri="{FF2B5EF4-FFF2-40B4-BE49-F238E27FC236}">
                <a16:creationId xmlns:a16="http://schemas.microsoft.com/office/drawing/2014/main" id="{9B7D4FE5-4974-3F4B-8674-3B4E598F2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15240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1">
            <a:extLst>
              <a:ext uri="{FF2B5EF4-FFF2-40B4-BE49-F238E27FC236}">
                <a16:creationId xmlns:a16="http://schemas.microsoft.com/office/drawing/2014/main" id="{089AF324-47C1-844B-B78E-F9E7076B3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D791E9-4FFE-6341-B364-3F2126ED1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889296"/>
              </p:ext>
            </p:extLst>
          </p:nvPr>
        </p:nvGraphicFramePr>
        <p:xfrm>
          <a:off x="983432" y="1196976"/>
          <a:ext cx="11089232" cy="52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2340" name="Text Box 3">
            <a:extLst>
              <a:ext uri="{FF2B5EF4-FFF2-40B4-BE49-F238E27FC236}">
                <a16:creationId xmlns:a16="http://schemas.microsoft.com/office/drawing/2014/main" id="{E60ABE6D-E4BF-A046-B840-E5CE9C35C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B40209-474A-BF48-B9C5-EC0A2601071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1">
            <a:extLst>
              <a:ext uri="{FF2B5EF4-FFF2-40B4-BE49-F238E27FC236}">
                <a16:creationId xmlns:a16="http://schemas.microsoft.com/office/drawing/2014/main" id="{580C3695-3F0B-4846-A450-6FFCD1799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BEF2EC0-ACD7-CD43-AE9D-292033C7E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650797"/>
              </p:ext>
            </p:extLst>
          </p:nvPr>
        </p:nvGraphicFramePr>
        <p:xfrm>
          <a:off x="839416" y="1196976"/>
          <a:ext cx="11233248" cy="5112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4388" name="Text Box 3">
            <a:extLst>
              <a:ext uri="{FF2B5EF4-FFF2-40B4-BE49-F238E27FC236}">
                <a16:creationId xmlns:a16="http://schemas.microsoft.com/office/drawing/2014/main" id="{745719C0-762E-B249-A483-2E82C20F9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CF70EB4-7836-AC4B-8DA5-8B39177E4CB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D971E1-2D4D-5F4E-929E-227D13D3509D}"/>
              </a:ext>
            </a:extLst>
          </p:cNvPr>
          <p:cNvCxnSpPr/>
          <p:nvPr/>
        </p:nvCxnSpPr>
        <p:spPr>
          <a:xfrm>
            <a:off x="10488488" y="4365104"/>
            <a:ext cx="1584176" cy="576064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1">
            <a:extLst>
              <a:ext uri="{FF2B5EF4-FFF2-40B4-BE49-F238E27FC236}">
                <a16:creationId xmlns:a16="http://schemas.microsoft.com/office/drawing/2014/main" id="{44B83862-0E9D-9142-B5D8-729C66763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F64DF2-2575-FD40-9994-0173EEFBF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981203"/>
              </p:ext>
            </p:extLst>
          </p:nvPr>
        </p:nvGraphicFramePr>
        <p:xfrm>
          <a:off x="695400" y="1196976"/>
          <a:ext cx="1123324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6436" name="Text Box 3">
            <a:extLst>
              <a:ext uri="{FF2B5EF4-FFF2-40B4-BE49-F238E27FC236}">
                <a16:creationId xmlns:a16="http://schemas.microsoft.com/office/drawing/2014/main" id="{2CBCB4BC-3B08-244A-8D7A-7909866CF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CA595DD-5750-5340-8972-95F0866C480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46437" name="Picture 8" descr="Image result for dr who marty mcfly">
            <a:extLst>
              <a:ext uri="{FF2B5EF4-FFF2-40B4-BE49-F238E27FC236}">
                <a16:creationId xmlns:a16="http://schemas.microsoft.com/office/drawing/2014/main" id="{E5259206-0015-ED41-A849-A42B6BD22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81" y="318635"/>
            <a:ext cx="1960586" cy="26996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1">
            <a:extLst>
              <a:ext uri="{FF2B5EF4-FFF2-40B4-BE49-F238E27FC236}">
                <a16:creationId xmlns:a16="http://schemas.microsoft.com/office/drawing/2014/main" id="{BF144027-CDD0-0B4F-9936-9CA95605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0080BF-1412-2C47-892A-090516AF3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167731"/>
              </p:ext>
            </p:extLst>
          </p:nvPr>
        </p:nvGraphicFramePr>
        <p:xfrm>
          <a:off x="767408" y="1196976"/>
          <a:ext cx="1116124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8484" name="Text Box 3">
            <a:extLst>
              <a:ext uri="{FF2B5EF4-FFF2-40B4-BE49-F238E27FC236}">
                <a16:creationId xmlns:a16="http://schemas.microsoft.com/office/drawing/2014/main" id="{69E02D5C-6704-2B44-877F-DE5E1AF0F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B6F791D-7C22-3F44-9713-A4E4D670CEA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48485" name="Picture 6" descr="Image result for asynchronous funny">
            <a:extLst>
              <a:ext uri="{FF2B5EF4-FFF2-40B4-BE49-F238E27FC236}">
                <a16:creationId xmlns:a16="http://schemas.microsoft.com/office/drawing/2014/main" id="{5A03B3A3-5708-584D-90E3-1AAF14B74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740541"/>
            <a:ext cx="6120680" cy="40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1">
            <a:extLst>
              <a:ext uri="{FF2B5EF4-FFF2-40B4-BE49-F238E27FC236}">
                <a16:creationId xmlns:a16="http://schemas.microsoft.com/office/drawing/2014/main" id="{BF144027-CDD0-0B4F-9936-9CA95605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0080BF-1412-2C47-892A-090516AF34E8}"/>
              </a:ext>
            </a:extLst>
          </p:cNvPr>
          <p:cNvGraphicFramePr/>
          <p:nvPr/>
        </p:nvGraphicFramePr>
        <p:xfrm>
          <a:off x="767408" y="1196976"/>
          <a:ext cx="1116124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8484" name="Text Box 3">
            <a:extLst>
              <a:ext uri="{FF2B5EF4-FFF2-40B4-BE49-F238E27FC236}">
                <a16:creationId xmlns:a16="http://schemas.microsoft.com/office/drawing/2014/main" id="{69E02D5C-6704-2B44-877F-DE5E1AF0F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B6F791D-7C22-3F44-9713-A4E4D670CEA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4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>
            <a:extLst>
              <a:ext uri="{FF2B5EF4-FFF2-40B4-BE49-F238E27FC236}">
                <a16:creationId xmlns:a16="http://schemas.microsoft.com/office/drawing/2014/main" id="{750BC85C-295F-3E47-9D48-FC226C4D0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Agenda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7417D9DD-1837-2944-9310-F7908C7C8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981076"/>
            <a:ext cx="849630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nl-BE" altLang="nl-BE" sz="3600" dirty="0">
                <a:solidFill>
                  <a:srgbClr val="68676C"/>
                </a:solidFill>
              </a:rPr>
              <a:t>Intro</a:t>
            </a: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nl-BE" altLang="nl-BE" sz="3600" dirty="0">
                <a:solidFill>
                  <a:srgbClr val="68676C"/>
                </a:solidFill>
              </a:rPr>
              <a:t>SD: Concepten</a:t>
            </a: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3600" dirty="0">
                <a:solidFill>
                  <a:srgbClr val="68676C"/>
                </a:solidFill>
              </a:rPr>
              <a:t>CD: </a:t>
            </a: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en-GB" altLang="nl-BE" sz="36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3600" dirty="0">
                <a:solidFill>
                  <a:srgbClr val="68676C"/>
                </a:solidFill>
              </a:rPr>
              <a:t>Case</a:t>
            </a:r>
            <a:endParaRPr lang="nl-BE" altLang="nl-BE" sz="36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endParaRPr lang="nl-BE" altLang="nl-BE" sz="36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15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endParaRPr lang="en-US" altLang="nl-BE" sz="3600" dirty="0">
              <a:solidFill>
                <a:srgbClr val="68676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Text Box 3">
            <a:extLst>
              <a:ext uri="{FF2B5EF4-FFF2-40B4-BE49-F238E27FC236}">
                <a16:creationId xmlns:a16="http://schemas.microsoft.com/office/drawing/2014/main" id="{9A5B6BF4-A7F9-1645-AA52-5110315B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DEC9AF-C5CF-FB41-8BCD-2EA86A83ECD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 sz="1200" dirty="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1">
            <a:extLst>
              <a:ext uri="{FF2B5EF4-FFF2-40B4-BE49-F238E27FC236}">
                <a16:creationId xmlns:a16="http://schemas.microsoft.com/office/drawing/2014/main" id="{8F4CE871-6764-8D47-8CA4-677010142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369A8A-68A4-8E4C-9550-40EEB5D5E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038936"/>
              </p:ext>
            </p:extLst>
          </p:nvPr>
        </p:nvGraphicFramePr>
        <p:xfrm>
          <a:off x="695400" y="1196976"/>
          <a:ext cx="11305256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0532" name="Text Box 3">
            <a:extLst>
              <a:ext uri="{FF2B5EF4-FFF2-40B4-BE49-F238E27FC236}">
                <a16:creationId xmlns:a16="http://schemas.microsoft.com/office/drawing/2014/main" id="{BD1EE230-38CC-3B43-91BC-E4C83CAC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2EC755-AB86-BB47-B187-C9B39EB2E61F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>
            <a:extLst>
              <a:ext uri="{FF2B5EF4-FFF2-40B4-BE49-F238E27FC236}">
                <a16:creationId xmlns:a16="http://schemas.microsoft.com/office/drawing/2014/main" id="{33969C0F-C572-434A-A2D2-9E604105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Sequence- en communicatiediagrammen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A85406-C9A3-F64D-ACF6-1E12AF9CC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343125"/>
              </p:ext>
            </p:extLst>
          </p:nvPr>
        </p:nvGraphicFramePr>
        <p:xfrm>
          <a:off x="1487488" y="980728"/>
          <a:ext cx="1051316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580" name="Text Box 3">
            <a:extLst>
              <a:ext uri="{FF2B5EF4-FFF2-40B4-BE49-F238E27FC236}">
                <a16:creationId xmlns:a16="http://schemas.microsoft.com/office/drawing/2014/main" id="{28272CB4-E016-E044-84E6-AC0DDDA8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C119A6D-E621-3E45-BE19-1870EC2DA553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>
            <a:extLst>
              <a:ext uri="{FF2B5EF4-FFF2-40B4-BE49-F238E27FC236}">
                <a16:creationId xmlns:a16="http://schemas.microsoft.com/office/drawing/2014/main" id="{36F47236-1EA9-0F41-B3DF-15B0386C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1EFBCD9-E56E-3549-B52A-10CE864B3A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272255"/>
              </p:ext>
            </p:extLst>
          </p:nvPr>
        </p:nvGraphicFramePr>
        <p:xfrm>
          <a:off x="1127448" y="1116014"/>
          <a:ext cx="1087320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4628" name="Text Box 3">
            <a:extLst>
              <a:ext uri="{FF2B5EF4-FFF2-40B4-BE49-F238E27FC236}">
                <a16:creationId xmlns:a16="http://schemas.microsoft.com/office/drawing/2014/main" id="{2E324D67-0152-E744-8250-428E1FF73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561D668-AAB4-FB46-BA94-D89FC423127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3C42E-2792-1E47-BCE0-07FAEDFE5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8208" y="3573016"/>
            <a:ext cx="1878096" cy="32849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">
            <a:extLst>
              <a:ext uri="{FF2B5EF4-FFF2-40B4-BE49-F238E27FC236}">
                <a16:creationId xmlns:a16="http://schemas.microsoft.com/office/drawing/2014/main" id="{DD241FD3-E3E6-8C49-8C6B-62E8AAA14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0B8132-6BFB-9045-B688-3F95461DB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632662"/>
              </p:ext>
            </p:extLst>
          </p:nvPr>
        </p:nvGraphicFramePr>
        <p:xfrm>
          <a:off x="623392" y="1196976"/>
          <a:ext cx="11305256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6676" name="Text Box 3">
            <a:extLst>
              <a:ext uri="{FF2B5EF4-FFF2-40B4-BE49-F238E27FC236}">
                <a16:creationId xmlns:a16="http://schemas.microsoft.com/office/drawing/2014/main" id="{E80E7B0A-E209-934F-AAEA-5F346584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10CEB26-A304-B346-865B-8F4A6E04343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1">
            <a:extLst>
              <a:ext uri="{FF2B5EF4-FFF2-40B4-BE49-F238E27FC236}">
                <a16:creationId xmlns:a16="http://schemas.microsoft.com/office/drawing/2014/main" id="{CEECE1E8-864C-5149-8B8D-3CB16603F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sp>
        <p:nvSpPr>
          <p:cNvPr id="158723" name="Text Box 2">
            <a:extLst>
              <a:ext uri="{FF2B5EF4-FFF2-40B4-BE49-F238E27FC236}">
                <a16:creationId xmlns:a16="http://schemas.microsoft.com/office/drawing/2014/main" id="{FD4C1923-1F21-544E-9870-9E61CE53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4194176"/>
            <a:ext cx="11863388" cy="611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59848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550"/>
              </a:spcBef>
              <a:buClrTx/>
              <a:buSzPct val="90000"/>
            </a:pPr>
            <a:endParaRPr lang="en-GB" altLang="nl-BE" sz="2200">
              <a:solidFill>
                <a:srgbClr val="68676C"/>
              </a:solidFill>
            </a:endParaRPr>
          </a:p>
        </p:txBody>
      </p:sp>
      <p:sp>
        <p:nvSpPr>
          <p:cNvPr id="158724" name="Text Box 3">
            <a:extLst>
              <a:ext uri="{FF2B5EF4-FFF2-40B4-BE49-F238E27FC236}">
                <a16:creationId xmlns:a16="http://schemas.microsoft.com/office/drawing/2014/main" id="{4E9B8FC0-A046-4E43-B1E7-9E627C597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5ECCF3A-4ADF-4B45-BC85-D2A403B3CA58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58725" name="Picture 6">
            <a:extLst>
              <a:ext uri="{FF2B5EF4-FFF2-40B4-BE49-F238E27FC236}">
                <a16:creationId xmlns:a16="http://schemas.microsoft.com/office/drawing/2014/main" id="{8B250CAC-4B25-5640-9A07-D75CE115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160463"/>
            <a:ext cx="7129463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1">
            <a:extLst>
              <a:ext uri="{FF2B5EF4-FFF2-40B4-BE49-F238E27FC236}">
                <a16:creationId xmlns:a16="http://schemas.microsoft.com/office/drawing/2014/main" id="{645E63F4-E57E-F64C-BDA7-78D1C42AC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600" dirty="0">
                <a:solidFill>
                  <a:srgbClr val="68676C"/>
                </a:solidFill>
              </a:rPr>
              <a:t> vs. </a:t>
            </a:r>
            <a:r>
              <a:rPr lang="en-GB" altLang="nl-BE" sz="3600" dirty="0" err="1">
                <a:solidFill>
                  <a:srgbClr val="68676C"/>
                </a:solidFill>
              </a:rPr>
              <a:t>sequentie</a:t>
            </a:r>
            <a:endParaRPr lang="nl-BE" altLang="nl-BE" sz="3600" dirty="0">
              <a:solidFill>
                <a:srgbClr val="68676C"/>
              </a:solidFill>
            </a:endParaRP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8A42C3AD-82D6-C145-8BE5-4FF972250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696" y="1641323"/>
            <a:ext cx="849630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603250" indent="-598488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750"/>
              </a:spcBef>
              <a:buSzPct val="90000"/>
              <a:defRPr/>
            </a:pPr>
            <a:r>
              <a:rPr lang="en-GB" altLang="nl-BE" sz="4000" dirty="0" err="1">
                <a:solidFill>
                  <a:srgbClr val="68676C"/>
                </a:solidFill>
              </a:rPr>
              <a:t>Een</a:t>
            </a:r>
            <a:r>
              <a:rPr lang="en-GB" altLang="nl-BE" sz="4000" dirty="0">
                <a:solidFill>
                  <a:srgbClr val="68676C"/>
                </a:solidFill>
              </a:rPr>
              <a:t> </a:t>
            </a:r>
            <a:r>
              <a:rPr lang="en-GB" altLang="nl-BE" sz="4000" dirty="0" err="1">
                <a:solidFill>
                  <a:srgbClr val="68676C"/>
                </a:solidFill>
              </a:rPr>
              <a:t>voorbeeld</a:t>
            </a:r>
            <a:r>
              <a:rPr lang="en-GB" altLang="nl-BE" sz="4000" dirty="0">
                <a:solidFill>
                  <a:srgbClr val="68676C"/>
                </a:solidFill>
              </a:rPr>
              <a:t> SD</a:t>
            </a:r>
          </a:p>
          <a:p>
            <a:pPr marL="601663" eaLnBrk="1" hangingPunct="1">
              <a:lnSpc>
                <a:spcPct val="80000"/>
              </a:lnSpc>
              <a:spcBef>
                <a:spcPts val="750"/>
              </a:spcBef>
              <a:buSzPct val="90000"/>
              <a:defRPr/>
            </a:pPr>
            <a:endParaRPr lang="en-GB" altLang="nl-BE" sz="40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3200" i="1" dirty="0">
                <a:solidFill>
                  <a:srgbClr val="68676C"/>
                </a:solidFill>
              </a:rPr>
              <a:t> 10-12</a:t>
            </a:r>
          </a:p>
          <a:p>
            <a:pPr marL="601663" eaLnBrk="1" hangingPunct="1">
              <a:lnSpc>
                <a:spcPct val="80000"/>
              </a:lnSpc>
              <a:spcBef>
                <a:spcPts val="750"/>
              </a:spcBef>
              <a:buSzPct val="90000"/>
              <a:defRPr/>
            </a:pPr>
            <a:endParaRPr lang="en-GB" altLang="nl-BE" sz="4000" dirty="0">
              <a:solidFill>
                <a:srgbClr val="68676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750"/>
              </a:spcBef>
              <a:buSzPct val="90000"/>
              <a:defRPr/>
            </a:pPr>
            <a:r>
              <a:rPr lang="en-GB" altLang="nl-BE" sz="4000" dirty="0" err="1">
                <a:solidFill>
                  <a:srgbClr val="68676C"/>
                </a:solidFill>
              </a:rPr>
              <a:t>Een</a:t>
            </a:r>
            <a:r>
              <a:rPr lang="en-GB" altLang="nl-BE" sz="4000" dirty="0">
                <a:solidFill>
                  <a:srgbClr val="68676C"/>
                </a:solidFill>
              </a:rPr>
              <a:t> </a:t>
            </a:r>
            <a:r>
              <a:rPr lang="en-GB" altLang="nl-BE" sz="4000" dirty="0" err="1">
                <a:solidFill>
                  <a:srgbClr val="68676C"/>
                </a:solidFill>
              </a:rPr>
              <a:t>voorbeeld</a:t>
            </a:r>
            <a:r>
              <a:rPr lang="en-GB" altLang="nl-BE" sz="4000" dirty="0">
                <a:solidFill>
                  <a:srgbClr val="68676C"/>
                </a:solidFill>
              </a:rPr>
              <a:t> CD</a:t>
            </a:r>
          </a:p>
          <a:p>
            <a:pPr lvl="2" indent="-454025" eaLnBrk="1" hangingPunct="1">
              <a:lnSpc>
                <a:spcPct val="80000"/>
              </a:lnSpc>
              <a:spcBef>
                <a:spcPts val="550"/>
              </a:spcBef>
              <a:buSzPct val="90000"/>
              <a:defRPr/>
            </a:pPr>
            <a:endParaRPr lang="en-GB" altLang="nl-BE" sz="3200" i="1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3200" i="1" dirty="0">
                <a:solidFill>
                  <a:srgbClr val="68676C"/>
                </a:solidFill>
              </a:rPr>
              <a:t> 10-13</a:t>
            </a:r>
          </a:p>
          <a:p>
            <a:pPr marL="601663" eaLnBrk="1" hangingPunct="1">
              <a:lnSpc>
                <a:spcPct val="80000"/>
              </a:lnSpc>
              <a:spcBef>
                <a:spcPts val="750"/>
              </a:spcBef>
              <a:buSzPct val="90000"/>
              <a:defRPr/>
            </a:pPr>
            <a:endParaRPr lang="en-GB" altLang="nl-BE" sz="4000" dirty="0">
              <a:solidFill>
                <a:srgbClr val="68676C"/>
              </a:solidFill>
            </a:endParaRPr>
          </a:p>
          <a:p>
            <a:pPr lvl="2" indent="-452438" eaLnBrk="1" hangingPunct="1">
              <a:lnSpc>
                <a:spcPct val="80000"/>
              </a:lnSpc>
              <a:spcBef>
                <a:spcPts val="5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5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</p:txBody>
      </p:sp>
      <p:sp>
        <p:nvSpPr>
          <p:cNvPr id="160772" name="Text Box 3">
            <a:extLst>
              <a:ext uri="{FF2B5EF4-FFF2-40B4-BE49-F238E27FC236}">
                <a16:creationId xmlns:a16="http://schemas.microsoft.com/office/drawing/2014/main" id="{3D3A30CC-D4B0-A44B-A996-40C3EEF08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CEFEDD8-2339-E04A-B732-460ADA01D203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1">
            <a:extLst>
              <a:ext uri="{FF2B5EF4-FFF2-40B4-BE49-F238E27FC236}">
                <a16:creationId xmlns:a16="http://schemas.microsoft.com/office/drawing/2014/main" id="{B13E328B-44EB-2644-B1DD-352699C72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0898F0D8-F4A0-E742-BE2A-6717C03B3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00744" y="1268760"/>
            <a:ext cx="1296144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1488" indent="-369888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914400" lvl="2" indent="0" eaLnBrk="1" hangingPunct="1"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Kies</a:t>
            </a:r>
            <a:r>
              <a:rPr lang="en-GB" altLang="nl-BE" sz="3200" dirty="0">
                <a:solidFill>
                  <a:srgbClr val="68676C"/>
                </a:solidFill>
              </a:rPr>
              <a:t> het </a:t>
            </a:r>
            <a:r>
              <a:rPr lang="en-GB" altLang="nl-BE" sz="3200" dirty="0" err="1">
                <a:solidFill>
                  <a:srgbClr val="68676C"/>
                </a:solidFill>
              </a:rPr>
              <a:t>juiste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aantal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diagrammen</a:t>
            </a:r>
            <a:r>
              <a:rPr lang="en-GB" altLang="nl-BE" sz="3200" dirty="0">
                <a:solidFill>
                  <a:srgbClr val="68676C"/>
                </a:solidFill>
              </a:rPr>
              <a:t>:</a:t>
            </a:r>
          </a:p>
          <a:p>
            <a:pPr lvl="2" indent="-454025" eaLnBrk="1" hangingPunct="1">
              <a:spcBef>
                <a:spcPts val="60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Voor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elke</a:t>
            </a:r>
            <a:r>
              <a:rPr lang="en-GB" altLang="nl-BE" sz="3200" dirty="0">
                <a:solidFill>
                  <a:srgbClr val="68676C"/>
                </a:solidFill>
              </a:rPr>
              <a:t> use case </a:t>
            </a:r>
            <a:r>
              <a:rPr lang="en-GB" altLang="nl-BE" sz="3200" dirty="0" err="1">
                <a:solidFill>
                  <a:srgbClr val="68676C"/>
                </a:solidFill>
              </a:rPr>
              <a:t>minstens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één</a:t>
            </a:r>
            <a:r>
              <a:rPr lang="en-GB" altLang="nl-BE" sz="3200" dirty="0">
                <a:solidFill>
                  <a:srgbClr val="68676C"/>
                </a:solidFill>
              </a:rPr>
              <a:t> SD of CD? </a:t>
            </a: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  <a:sym typeface="Wingdings" pitchFamily="2" charset="2"/>
              </a:rPr>
              <a:t> </a:t>
            </a:r>
            <a:r>
              <a:rPr lang="en-GB" altLang="nl-BE" sz="3200" dirty="0" err="1">
                <a:solidFill>
                  <a:srgbClr val="68676C"/>
                </a:solidFill>
              </a:rPr>
              <a:t>Alleen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waar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tijd</a:t>
            </a:r>
            <a:r>
              <a:rPr lang="en-GB" altLang="nl-BE" sz="3200" dirty="0">
                <a:solidFill>
                  <a:srgbClr val="68676C"/>
                </a:solidFill>
              </a:rPr>
              <a:t>/</a:t>
            </a:r>
            <a:r>
              <a:rPr lang="en-GB" altLang="nl-BE" sz="3200" dirty="0" err="1">
                <a:solidFill>
                  <a:srgbClr val="68676C"/>
                </a:solidFill>
              </a:rPr>
              <a:t>communicatie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belangrijk</a:t>
            </a:r>
            <a:r>
              <a:rPr lang="en-GB" altLang="nl-BE" sz="3200" dirty="0">
                <a:solidFill>
                  <a:srgbClr val="68676C"/>
                </a:solidFill>
              </a:rPr>
              <a:t> is.</a:t>
            </a: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  <a:sym typeface="Wingdings" pitchFamily="2" charset="2"/>
              </a:rPr>
              <a:t> </a:t>
            </a:r>
            <a:r>
              <a:rPr lang="en-GB" altLang="nl-BE" sz="3200" dirty="0" err="1">
                <a:solidFill>
                  <a:srgbClr val="68676C"/>
                </a:solidFill>
              </a:rPr>
              <a:t>Geef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voor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belangrijke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uitzonderingen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een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interactiediagram</a:t>
            </a:r>
            <a:r>
              <a:rPr lang="en-GB" altLang="nl-BE" sz="3200" dirty="0">
                <a:solidFill>
                  <a:srgbClr val="68676C"/>
                </a:solidFill>
              </a:rPr>
              <a:t>.</a:t>
            </a: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  <a:sym typeface="Wingdings" pitchFamily="2" charset="2"/>
              </a:rPr>
              <a:t> </a:t>
            </a:r>
            <a:r>
              <a:rPr lang="en-GB" altLang="nl-BE" sz="3200" dirty="0" err="1">
                <a:solidFill>
                  <a:srgbClr val="68676C"/>
                </a:solidFill>
              </a:rPr>
              <a:t>Indien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diagrammen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sterk</a:t>
            </a:r>
            <a:r>
              <a:rPr lang="en-GB" altLang="nl-BE" sz="3200" dirty="0">
                <a:solidFill>
                  <a:srgbClr val="68676C"/>
                </a:solidFill>
              </a:rPr>
              <a:t> op </a:t>
            </a:r>
            <a:r>
              <a:rPr lang="en-GB" altLang="nl-BE" sz="3200" dirty="0" err="1">
                <a:solidFill>
                  <a:srgbClr val="68676C"/>
                </a:solidFill>
              </a:rPr>
              <a:t>elkaar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lijken</a:t>
            </a:r>
            <a:r>
              <a:rPr lang="en-GB" altLang="nl-BE" sz="3200" dirty="0">
                <a:solidFill>
                  <a:srgbClr val="68676C"/>
                </a:solidFill>
              </a:rPr>
              <a:t>: </a:t>
            </a:r>
            <a:r>
              <a:rPr lang="en-GB" altLang="nl-BE" sz="3200" dirty="0" err="1">
                <a:solidFill>
                  <a:srgbClr val="68676C"/>
                </a:solidFill>
              </a:rPr>
              <a:t>één</a:t>
            </a:r>
            <a:r>
              <a:rPr lang="en-GB" altLang="nl-BE" sz="3200" dirty="0">
                <a:solidFill>
                  <a:srgbClr val="68676C"/>
                </a:solidFill>
              </a:rPr>
              <a:t> diagram </a:t>
            </a: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</a:rPr>
              <a:t>	met </a:t>
            </a:r>
            <a:r>
              <a:rPr lang="en-GB" altLang="nl-BE" sz="3200" dirty="0" err="1">
                <a:solidFill>
                  <a:srgbClr val="68676C"/>
                </a:solidFill>
              </a:rPr>
              <a:t>commentaar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verschil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boodschappen</a:t>
            </a:r>
            <a:endParaRPr lang="en-GB" altLang="nl-BE" sz="3200" dirty="0">
              <a:solidFill>
                <a:srgbClr val="68676C"/>
              </a:solidFill>
            </a:endParaRPr>
          </a:p>
        </p:txBody>
      </p:sp>
      <p:sp>
        <p:nvSpPr>
          <p:cNvPr id="162820" name="Text Box 3">
            <a:extLst>
              <a:ext uri="{FF2B5EF4-FFF2-40B4-BE49-F238E27FC236}">
                <a16:creationId xmlns:a16="http://schemas.microsoft.com/office/drawing/2014/main" id="{E3D4954C-B00C-494D-83E9-A570F3C0F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739F65B-BB81-FD4B-A05E-CB8A1B96B4B7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1">
            <a:extLst>
              <a:ext uri="{FF2B5EF4-FFF2-40B4-BE49-F238E27FC236}">
                <a16:creationId xmlns:a16="http://schemas.microsoft.com/office/drawing/2014/main" id="{1CCD8F31-25D8-814D-B0EF-25DD7E67B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55257D-85AF-D248-9EBE-5A689F32B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341651"/>
              </p:ext>
            </p:extLst>
          </p:nvPr>
        </p:nvGraphicFramePr>
        <p:xfrm>
          <a:off x="263352" y="836712"/>
          <a:ext cx="11928648" cy="6003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4868" name="Text Box 3">
            <a:extLst>
              <a:ext uri="{FF2B5EF4-FFF2-40B4-BE49-F238E27FC236}">
                <a16:creationId xmlns:a16="http://schemas.microsoft.com/office/drawing/2014/main" id="{A6C772BE-43F5-AC4A-B839-B65345278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E36A148-BEBE-1D4D-9D84-5094737E45E4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1">
            <a:extLst>
              <a:ext uri="{FF2B5EF4-FFF2-40B4-BE49-F238E27FC236}">
                <a16:creationId xmlns:a16="http://schemas.microsoft.com/office/drawing/2014/main" id="{577D1BB7-2640-A94E-9301-6CAE6C06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ACD075-1415-6844-B9E5-2BD2C1C07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33083"/>
              </p:ext>
            </p:extLst>
          </p:nvPr>
        </p:nvGraphicFramePr>
        <p:xfrm>
          <a:off x="335360" y="1196976"/>
          <a:ext cx="1159328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6916" name="Text Box 3">
            <a:extLst>
              <a:ext uri="{FF2B5EF4-FFF2-40B4-BE49-F238E27FC236}">
                <a16:creationId xmlns:a16="http://schemas.microsoft.com/office/drawing/2014/main" id="{FAE77C1A-382B-3F41-A424-04084142B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779D0D2-5023-6540-935D-B5EFE3F1AE16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130018-2BC6-EE45-AEB7-BA9E65B41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255646"/>
              </p:ext>
            </p:extLst>
          </p:nvPr>
        </p:nvGraphicFramePr>
        <p:xfrm>
          <a:off x="623392" y="1052512"/>
          <a:ext cx="11377264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8964" name="Text Box 3">
            <a:extLst>
              <a:ext uri="{FF2B5EF4-FFF2-40B4-BE49-F238E27FC236}">
                <a16:creationId xmlns:a16="http://schemas.microsoft.com/office/drawing/2014/main" id="{BC157CFA-1885-FF4D-8BBD-4F771E45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7430D61-7D40-C04A-AA35-2FBF8908F00A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>
            <a:extLst>
              <a:ext uri="{FF2B5EF4-FFF2-40B4-BE49-F238E27FC236}">
                <a16:creationId xmlns:a16="http://schemas.microsoft.com/office/drawing/2014/main" id="{750BC85C-295F-3E47-9D48-FC226C4D0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Intro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6543C8-C8FD-DB4E-8DE0-878C637F4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953262"/>
              </p:ext>
            </p:extLst>
          </p:nvPr>
        </p:nvGraphicFramePr>
        <p:xfrm>
          <a:off x="119336" y="981076"/>
          <a:ext cx="1195332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7764" name="Text Box 3">
            <a:extLst>
              <a:ext uri="{FF2B5EF4-FFF2-40B4-BE49-F238E27FC236}">
                <a16:creationId xmlns:a16="http://schemas.microsoft.com/office/drawing/2014/main" id="{9A5B6BF4-A7F9-1645-AA52-5110315B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DEC9AF-C5CF-FB41-8BCD-2EA86A83ECD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27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1">
            <a:extLst>
              <a:ext uri="{FF2B5EF4-FFF2-40B4-BE49-F238E27FC236}">
                <a16:creationId xmlns:a16="http://schemas.microsoft.com/office/drawing/2014/main" id="{FF0BF0D9-A981-5144-B231-5F2B702B3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C68B5BDF-FD60-3644-8548-8B4825DB0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44" y="-1233488"/>
            <a:ext cx="11305256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2288"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84250" algn="l"/>
                <a:tab pos="1431925" algn="l"/>
                <a:tab pos="1881188" algn="l"/>
                <a:tab pos="2330450" algn="l"/>
                <a:tab pos="2779713" algn="l"/>
                <a:tab pos="3228975" algn="l"/>
                <a:tab pos="3678238" algn="l"/>
                <a:tab pos="4127500" algn="l"/>
                <a:tab pos="4576763" algn="l"/>
                <a:tab pos="5026025" algn="l"/>
                <a:tab pos="5475288" algn="l"/>
                <a:tab pos="5924550" algn="l"/>
                <a:tab pos="6373813" algn="l"/>
                <a:tab pos="6823075" algn="l"/>
                <a:tab pos="7272338" algn="l"/>
                <a:tab pos="7721600" algn="l"/>
                <a:tab pos="8170863" algn="l"/>
                <a:tab pos="8620125" algn="l"/>
                <a:tab pos="9069388" algn="l"/>
                <a:tab pos="9518650" algn="l"/>
                <a:tab pos="9967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6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ts val="6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ts val="6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Modelleren</a:t>
            </a:r>
            <a:r>
              <a:rPr lang="en-GB" altLang="nl-BE" sz="2800" dirty="0">
                <a:solidFill>
                  <a:srgbClr val="68676C"/>
                </a:solidFill>
              </a:rPr>
              <a:t> van </a:t>
            </a:r>
            <a:r>
              <a:rPr lang="en-GB" altLang="nl-BE" sz="2800" dirty="0" err="1">
                <a:solidFill>
                  <a:srgbClr val="68676C"/>
                </a:solidFill>
              </a:rPr>
              <a:t>rollen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d.m.v.</a:t>
            </a:r>
            <a:r>
              <a:rPr lang="en-GB" altLang="nl-BE" sz="2800" dirty="0">
                <a:solidFill>
                  <a:srgbClr val="68676C"/>
                </a:solidFill>
              </a:rPr>
              <a:t> CD // </a:t>
            </a:r>
            <a:r>
              <a:rPr lang="en-GB" altLang="nl-BE" sz="2800" dirty="0" err="1">
                <a:solidFill>
                  <a:srgbClr val="68676C"/>
                </a:solidFill>
              </a:rPr>
              <a:t>klassediagram</a:t>
            </a:r>
            <a:r>
              <a:rPr lang="en-GB" altLang="nl-BE" sz="2800" dirty="0">
                <a:solidFill>
                  <a:srgbClr val="68676C"/>
                </a:solidFill>
              </a:rPr>
              <a:t>. </a:t>
            </a:r>
          </a:p>
          <a:p>
            <a:pPr lvl="2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Rolmodel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bevat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rollen</a:t>
            </a:r>
            <a:r>
              <a:rPr lang="en-GB" altLang="nl-BE" sz="2800" dirty="0">
                <a:solidFill>
                  <a:srgbClr val="68676C"/>
                </a:solidFill>
              </a:rPr>
              <a:t> met </a:t>
            </a:r>
            <a:r>
              <a:rPr lang="en-GB" altLang="nl-BE" sz="2800" dirty="0" err="1">
                <a:solidFill>
                  <a:srgbClr val="68676C"/>
                </a:solidFill>
              </a:rPr>
              <a:t>attributen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operaties</a:t>
            </a:r>
            <a:r>
              <a:rPr lang="en-GB" altLang="nl-BE" sz="2800" dirty="0">
                <a:solidFill>
                  <a:srgbClr val="68676C"/>
                </a:solidFill>
              </a:rPr>
              <a:t>, </a:t>
            </a:r>
            <a:r>
              <a:rPr lang="en-GB" altLang="nl-BE" sz="2800" dirty="0" err="1">
                <a:solidFill>
                  <a:srgbClr val="68676C"/>
                </a:solidFill>
              </a:rPr>
              <a:t>associaties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en</a:t>
            </a:r>
            <a:r>
              <a:rPr lang="en-GB" altLang="nl-BE" sz="2800" dirty="0">
                <a:solidFill>
                  <a:srgbClr val="68676C"/>
                </a:solidFill>
              </a:rPr>
              <a:t> of </a:t>
            </a:r>
            <a:r>
              <a:rPr lang="en-GB" altLang="nl-BE" sz="2800" dirty="0" err="1">
                <a:solidFill>
                  <a:srgbClr val="68676C"/>
                </a:solidFill>
              </a:rPr>
              <a:t>generalisaties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tussen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rollen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800" i="1" dirty="0">
                <a:solidFill>
                  <a:srgbClr val="68676C"/>
                </a:solidFill>
              </a:rPr>
              <a:t> 10-17</a:t>
            </a:r>
          </a:p>
          <a:p>
            <a:pPr lvl="2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Duidelijker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als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klassediagram</a:t>
            </a:r>
            <a:r>
              <a:rPr lang="en-GB" altLang="nl-BE" sz="2800" dirty="0">
                <a:solidFill>
                  <a:srgbClr val="68676C"/>
                </a:solidFill>
              </a:rPr>
              <a:t>. </a:t>
            </a:r>
          </a:p>
          <a:p>
            <a:pPr lvl="3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800" i="1" dirty="0">
                <a:solidFill>
                  <a:srgbClr val="68676C"/>
                </a:solidFill>
              </a:rPr>
              <a:t> 10-18</a:t>
            </a:r>
          </a:p>
          <a:p>
            <a:pPr lvl="2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>
                <a:solidFill>
                  <a:srgbClr val="68676C"/>
                </a:solidFill>
              </a:rPr>
              <a:t>Let op de </a:t>
            </a:r>
            <a:r>
              <a:rPr lang="en-GB" altLang="nl-BE" sz="2800" dirty="0" err="1">
                <a:solidFill>
                  <a:srgbClr val="68676C"/>
                </a:solidFill>
              </a:rPr>
              <a:t>multipliciteiten</a:t>
            </a:r>
            <a:r>
              <a:rPr lang="en-GB" altLang="nl-BE" sz="2800" dirty="0">
                <a:solidFill>
                  <a:srgbClr val="68676C"/>
                </a:solidFill>
              </a:rPr>
              <a:t>. </a:t>
            </a:r>
          </a:p>
          <a:p>
            <a:pPr lvl="2" eaLnBrk="1" hangingPunct="1">
              <a:lnSpc>
                <a:spcPct val="15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>
                <a:solidFill>
                  <a:srgbClr val="68676C"/>
                </a:solidFill>
              </a:rPr>
              <a:t>Wat </a:t>
            </a:r>
            <a:r>
              <a:rPr lang="en-GB" altLang="nl-BE" sz="2800" dirty="0" err="1">
                <a:solidFill>
                  <a:srgbClr val="68676C"/>
                </a:solidFill>
              </a:rPr>
              <a:t>gebruiken</a:t>
            </a:r>
            <a:r>
              <a:rPr lang="en-GB" altLang="nl-BE" sz="2800" dirty="0">
                <a:solidFill>
                  <a:srgbClr val="68676C"/>
                </a:solidFill>
              </a:rPr>
              <a:t> om design patterns </a:t>
            </a:r>
            <a:r>
              <a:rPr lang="en-GB" altLang="nl-BE" sz="2800" dirty="0" err="1">
                <a:solidFill>
                  <a:srgbClr val="68676C"/>
                </a:solidFill>
              </a:rPr>
              <a:t>te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tekenen</a:t>
            </a:r>
            <a:r>
              <a:rPr lang="en-GB" altLang="nl-BE" sz="2800" dirty="0">
                <a:solidFill>
                  <a:srgbClr val="68676C"/>
                </a:solidFill>
              </a:rPr>
              <a:t>?</a:t>
            </a:r>
          </a:p>
          <a:p>
            <a:pPr lvl="2" indent="-452438" eaLnBrk="1" hangingPunct="1">
              <a:lnSpc>
                <a:spcPct val="150000"/>
              </a:lnSpc>
              <a:spcBef>
                <a:spcPts val="425"/>
              </a:spcBef>
              <a:buSzPct val="90000"/>
              <a:defRPr/>
            </a:pPr>
            <a:endParaRPr lang="en-GB" altLang="nl-BE" sz="2000" dirty="0">
              <a:solidFill>
                <a:srgbClr val="68676C"/>
              </a:solidFill>
            </a:endParaRPr>
          </a:p>
          <a:p>
            <a:pPr lvl="2" indent="-454025" eaLnBrk="1" hangingPunct="1">
              <a:lnSpc>
                <a:spcPct val="150000"/>
              </a:lnSpc>
              <a:spcBef>
                <a:spcPts val="65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</p:txBody>
      </p:sp>
      <p:sp>
        <p:nvSpPr>
          <p:cNvPr id="171012" name="Text Box 3">
            <a:extLst>
              <a:ext uri="{FF2B5EF4-FFF2-40B4-BE49-F238E27FC236}">
                <a16:creationId xmlns:a16="http://schemas.microsoft.com/office/drawing/2014/main" id="{E71BD691-C485-654B-B4B6-48FBB614A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9D23CD5-9AD0-D543-9591-BF9FD5C0FAA2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1">
            <a:extLst>
              <a:ext uri="{FF2B5EF4-FFF2-40B4-BE49-F238E27FC236}">
                <a16:creationId xmlns:a16="http://schemas.microsoft.com/office/drawing/2014/main" id="{00FB78F1-97A1-024E-80C0-ECBF6587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dirty="0">
                <a:solidFill>
                  <a:srgbClr val="68676C"/>
                </a:solidFill>
              </a:rPr>
              <a:t>Case: </a:t>
            </a:r>
            <a:r>
              <a:rPr lang="en-GB" altLang="nl-BE" dirty="0" err="1">
                <a:solidFill>
                  <a:srgbClr val="68676C"/>
                </a:solidFill>
              </a:rPr>
              <a:t>sequentie</a:t>
            </a:r>
            <a:r>
              <a:rPr lang="en-GB" altLang="nl-BE" dirty="0">
                <a:solidFill>
                  <a:srgbClr val="68676C"/>
                </a:solidFill>
              </a:rPr>
              <a:t>- </a:t>
            </a:r>
            <a:r>
              <a:rPr lang="en-GB" altLang="nl-BE" dirty="0" err="1">
                <a:solidFill>
                  <a:srgbClr val="68676C"/>
                </a:solidFill>
              </a:rPr>
              <a:t>en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communicatiediagram</a:t>
            </a:r>
            <a:endParaRPr lang="en-GB" altLang="nl-BE" dirty="0">
              <a:solidFill>
                <a:srgbClr val="68676C"/>
              </a:solidFill>
            </a:endParaRPr>
          </a:p>
        </p:txBody>
      </p:sp>
      <p:sp>
        <p:nvSpPr>
          <p:cNvPr id="173059" name="Text Box 2">
            <a:extLst>
              <a:ext uri="{FF2B5EF4-FFF2-40B4-BE49-F238E27FC236}">
                <a16:creationId xmlns:a16="http://schemas.microsoft.com/office/drawing/2014/main" id="{260F5FBB-35C1-F644-B20A-B5C21E822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SzPct val="90000"/>
              <a:buFontTx/>
              <a:buNone/>
            </a:pPr>
            <a:r>
              <a:rPr lang="en-GB" altLang="nl-BE">
                <a:solidFill>
                  <a:srgbClr val="68676C"/>
                </a:solidFill>
              </a:rPr>
              <a:t>			Zie boek blz. 135 t/m 145</a:t>
            </a:r>
          </a:p>
        </p:txBody>
      </p:sp>
      <p:sp>
        <p:nvSpPr>
          <p:cNvPr id="173060" name="Text Box 3">
            <a:extLst>
              <a:ext uri="{FF2B5EF4-FFF2-40B4-BE49-F238E27FC236}">
                <a16:creationId xmlns:a16="http://schemas.microsoft.com/office/drawing/2014/main" id="{B8097507-94AC-DC4B-8AB0-A5BCEF492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0019C59-2336-F54C-8AF1-1AB843D8DAC2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73061" name="Afbeelding 1">
            <a:extLst>
              <a:ext uri="{FF2B5EF4-FFF2-40B4-BE49-F238E27FC236}">
                <a16:creationId xmlns:a16="http://schemas.microsoft.com/office/drawing/2014/main" id="{E5F74AB6-D022-514F-B3A8-02A36CADD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1784351"/>
            <a:ext cx="33115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smtClean="0">
                <a:solidFill>
                  <a:srgbClr val="68676C"/>
                </a:solidFill>
              </a:rPr>
              <a:t>Tips &amp; Tricks – Lifelines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splitsen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72" y="1412776"/>
            <a:ext cx="643215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98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972075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smtClean="0">
                <a:solidFill>
                  <a:srgbClr val="68676C"/>
                </a:solidFill>
              </a:rPr>
              <a:t>Tips &amp; Tricks –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Nummering</a:t>
            </a:r>
            <a:r>
              <a:rPr lang="en-GB" altLang="nl-BE" sz="3600" dirty="0" smtClean="0">
                <a:solidFill>
                  <a:srgbClr val="68676C"/>
                </a:solidFill>
              </a:rPr>
              <a:t>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simpeler</a:t>
            </a:r>
            <a:r>
              <a:rPr lang="en-GB" altLang="nl-BE" sz="3600" dirty="0" smtClean="0">
                <a:solidFill>
                  <a:srgbClr val="68676C"/>
                </a:solidFill>
              </a:rPr>
              <a:t>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maken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390650"/>
            <a:ext cx="78994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95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smtClean="0">
                <a:solidFill>
                  <a:srgbClr val="68676C"/>
                </a:solidFill>
              </a:rPr>
              <a:t>Tips &amp; Tricks – Alt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tekst</a:t>
            </a:r>
            <a:r>
              <a:rPr lang="en-GB" altLang="nl-BE" sz="3600" dirty="0" smtClean="0">
                <a:solidFill>
                  <a:srgbClr val="68676C"/>
                </a:solidFill>
              </a:rPr>
              <a:t>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aanpassen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5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1058626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11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smtClean="0">
                <a:solidFill>
                  <a:srgbClr val="68676C"/>
                </a:solidFill>
              </a:rPr>
              <a:t>Tips &amp; Tricks – </a:t>
            </a:r>
            <a:r>
              <a:rPr lang="en-GB" altLang="nl-BE" sz="3600" dirty="0" smtClean="0">
                <a:solidFill>
                  <a:srgbClr val="68676C"/>
                </a:solidFill>
              </a:rPr>
              <a:t>Opt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68760"/>
            <a:ext cx="5257800" cy="32956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2912749"/>
            <a:ext cx="61341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7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271C87BB-9194-D146-BFF3-7B4850D5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smtClean="0">
                <a:solidFill>
                  <a:srgbClr val="68676C"/>
                </a:solidFill>
              </a:rPr>
              <a:t>Tips &amp; Tricks – </a:t>
            </a:r>
            <a:r>
              <a:rPr lang="en-GB" altLang="nl-BE" sz="3600" dirty="0" smtClean="0">
                <a:solidFill>
                  <a:srgbClr val="68676C"/>
                </a:solidFill>
              </a:rPr>
              <a:t>Object </a:t>
            </a:r>
            <a:r>
              <a:rPr lang="en-GB" altLang="nl-BE" sz="3600" dirty="0" smtClean="0">
                <a:solidFill>
                  <a:srgbClr val="68676C"/>
                </a:solidFill>
              </a:rPr>
              <a:t>lifeline </a:t>
            </a:r>
            <a:r>
              <a:rPr lang="en-GB" altLang="nl-BE" sz="3600" dirty="0" err="1" smtClean="0">
                <a:solidFill>
                  <a:srgbClr val="68676C"/>
                </a:solidFill>
              </a:rPr>
              <a:t>stoppen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175079"/>
            <a:ext cx="63722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3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909938" y="2510900"/>
            <a:ext cx="475252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8625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8625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377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>
            <a:extLst>
              <a:ext uri="{FF2B5EF4-FFF2-40B4-BE49-F238E27FC236}">
                <a16:creationId xmlns:a16="http://schemas.microsoft.com/office/drawing/2014/main" id="{5A5F747D-D7C2-E94C-9B7B-3E7959563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Intro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18F0AF9E-1028-4F42-9FDA-2F894657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16" y="1196976"/>
            <a:ext cx="1116124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43000" algn="l"/>
                <a:tab pos="1590675" algn="l"/>
                <a:tab pos="2039938" algn="l"/>
                <a:tab pos="2489200" algn="l"/>
                <a:tab pos="2938463" algn="l"/>
                <a:tab pos="3387725" algn="l"/>
                <a:tab pos="3836988" algn="l"/>
                <a:tab pos="4286250" algn="l"/>
                <a:tab pos="4735513" algn="l"/>
                <a:tab pos="5184775" algn="l"/>
                <a:tab pos="5634038" algn="l"/>
                <a:tab pos="6083300" algn="l"/>
                <a:tab pos="6532563" algn="l"/>
                <a:tab pos="6981825" algn="l"/>
                <a:tab pos="7431088" algn="l"/>
                <a:tab pos="7880350" algn="l"/>
                <a:tab pos="8329613" algn="l"/>
                <a:tab pos="8778875" algn="l"/>
                <a:tab pos="9228138" algn="l"/>
                <a:tab pos="9677400" algn="l"/>
                <a:tab pos="101266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Zijn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interactiediagrammen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Use cases </a:t>
            </a:r>
            <a:r>
              <a:rPr lang="en-GB" altLang="nl-BE" sz="2400" dirty="0" err="1">
                <a:solidFill>
                  <a:srgbClr val="68676C"/>
                </a:solidFill>
              </a:rPr>
              <a:t>als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uitgangspunt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Leggen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informatie</a:t>
            </a:r>
            <a:r>
              <a:rPr lang="en-GB" altLang="nl-BE" sz="2400" dirty="0">
                <a:solidFill>
                  <a:srgbClr val="68676C"/>
                </a:solidFill>
              </a:rPr>
              <a:t> vast over interne </a:t>
            </a:r>
            <a:r>
              <a:rPr lang="en-GB" altLang="nl-BE" sz="2400" dirty="0" err="1">
                <a:solidFill>
                  <a:srgbClr val="68676C"/>
                </a:solidFill>
              </a:rPr>
              <a:t>gedrag</a:t>
            </a:r>
            <a:r>
              <a:rPr lang="en-GB" altLang="nl-BE" sz="2400" dirty="0">
                <a:solidFill>
                  <a:srgbClr val="68676C"/>
                </a:solidFill>
              </a:rPr>
              <a:t> system.</a:t>
            </a: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Interactiediagrammen</a:t>
            </a:r>
            <a:r>
              <a:rPr lang="en-GB" altLang="nl-BE" sz="2400" dirty="0">
                <a:solidFill>
                  <a:srgbClr val="68676C"/>
                </a:solidFill>
              </a:rPr>
              <a:t> // </a:t>
            </a:r>
            <a:r>
              <a:rPr lang="en-GB" altLang="nl-BE" sz="2400" dirty="0" err="1">
                <a:solidFill>
                  <a:srgbClr val="68676C"/>
                </a:solidFill>
              </a:rPr>
              <a:t>interactiestappen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uit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beschrijving</a:t>
            </a:r>
            <a:r>
              <a:rPr lang="en-GB" altLang="nl-BE" sz="2400" dirty="0">
                <a:solidFill>
                  <a:srgbClr val="68676C"/>
                </a:solidFill>
              </a:rPr>
              <a:t> use cases.</a:t>
            </a:r>
          </a:p>
          <a:p>
            <a:pPr lvl="2" indent="-225425" eaLnBrk="1" hangingPunct="1">
              <a:spcBef>
                <a:spcPts val="600"/>
              </a:spcBef>
              <a:buSzPct val="90000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Sequence diagram</a:t>
            </a:r>
          </a:p>
          <a:p>
            <a:pPr lvl="3" eaLnBrk="1" hangingPunct="1"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–"/>
              <a:defRPr/>
            </a:pPr>
            <a:r>
              <a:rPr lang="en-GB" altLang="nl-BE" sz="2000" dirty="0" err="1">
                <a:solidFill>
                  <a:srgbClr val="68676C"/>
                </a:solidFill>
              </a:rPr>
              <a:t>Nadruk</a:t>
            </a:r>
            <a:r>
              <a:rPr lang="en-GB" altLang="nl-BE" sz="2000" dirty="0">
                <a:solidFill>
                  <a:srgbClr val="68676C"/>
                </a:solidFill>
              </a:rPr>
              <a:t> op </a:t>
            </a:r>
            <a:r>
              <a:rPr lang="en-GB" altLang="nl-BE" sz="2000" dirty="0" err="1">
                <a:solidFill>
                  <a:srgbClr val="68676C"/>
                </a:solidFill>
              </a:rPr>
              <a:t>tijdsaspect</a:t>
            </a:r>
            <a:r>
              <a:rPr lang="en-GB" altLang="nl-BE" sz="2000" dirty="0">
                <a:solidFill>
                  <a:srgbClr val="68676C"/>
                </a:solidFill>
              </a:rPr>
              <a:t>.</a:t>
            </a:r>
          </a:p>
          <a:p>
            <a:pPr marL="1371600" lvl="3" indent="0" eaLnBrk="1" hangingPunct="1"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endParaRPr lang="en-GB" altLang="nl-BE" sz="20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Communication diagram</a:t>
            </a:r>
          </a:p>
          <a:p>
            <a:pPr lvl="3" eaLnBrk="1" hangingPunct="1">
              <a:spcBef>
                <a:spcPts val="500"/>
              </a:spcBef>
              <a:buClr>
                <a:srgbClr val="97000C"/>
              </a:buClr>
              <a:buSzPct val="90000"/>
              <a:buFont typeface="Times New Roman" panose="02020603050405020304" pitchFamily="18" charset="0"/>
              <a:buChar char="–"/>
              <a:defRPr/>
            </a:pPr>
            <a:r>
              <a:rPr lang="en-GB" altLang="nl-BE" sz="2000" dirty="0" err="1">
                <a:solidFill>
                  <a:srgbClr val="68676C"/>
                </a:solidFill>
              </a:rPr>
              <a:t>Nadruk</a:t>
            </a:r>
            <a:r>
              <a:rPr lang="en-GB" altLang="nl-BE" sz="2000" dirty="0">
                <a:solidFill>
                  <a:srgbClr val="68676C"/>
                </a:solidFill>
              </a:rPr>
              <a:t> op </a:t>
            </a:r>
            <a:r>
              <a:rPr lang="en-GB" altLang="nl-BE" sz="2000" dirty="0" err="1">
                <a:solidFill>
                  <a:srgbClr val="68676C"/>
                </a:solidFill>
              </a:rPr>
              <a:t>samenwerking</a:t>
            </a:r>
            <a:r>
              <a:rPr lang="en-GB" altLang="nl-BE" sz="2000" dirty="0">
                <a:solidFill>
                  <a:srgbClr val="68676C"/>
                </a:solidFill>
              </a:rPr>
              <a:t> </a:t>
            </a:r>
            <a:r>
              <a:rPr lang="en-GB" altLang="nl-BE" sz="2000" dirty="0" err="1">
                <a:solidFill>
                  <a:srgbClr val="68676C"/>
                </a:solidFill>
              </a:rPr>
              <a:t>tussen</a:t>
            </a:r>
            <a:r>
              <a:rPr lang="en-GB" altLang="nl-BE" sz="2000" dirty="0">
                <a:solidFill>
                  <a:srgbClr val="68676C"/>
                </a:solidFill>
              </a:rPr>
              <a:t> </a:t>
            </a:r>
            <a:r>
              <a:rPr lang="en-GB" altLang="nl-BE" sz="2000" dirty="0" err="1">
                <a:solidFill>
                  <a:srgbClr val="68676C"/>
                </a:solidFill>
              </a:rPr>
              <a:t>objecten</a:t>
            </a:r>
            <a:r>
              <a:rPr lang="en-GB" altLang="nl-BE" sz="2000" dirty="0">
                <a:solidFill>
                  <a:srgbClr val="68676C"/>
                </a:solidFill>
              </a:rPr>
              <a:t>.</a:t>
            </a:r>
          </a:p>
          <a:p>
            <a:pPr lvl="2" indent="-225425" eaLnBrk="1" hangingPunct="1">
              <a:spcBef>
                <a:spcPts val="600"/>
              </a:spcBef>
              <a:buSzPct val="90000"/>
              <a:defRPr/>
            </a:pPr>
            <a:endParaRPr lang="en-GB" altLang="nl-BE" sz="2400" dirty="0">
              <a:solidFill>
                <a:srgbClr val="68676C"/>
              </a:solidFill>
              <a:latin typeface="Times New Roman" panose="02020603050405020304" pitchFamily="18" charset="0"/>
            </a:endParaRPr>
          </a:p>
          <a:p>
            <a:pPr lvl="2" indent="-225425" eaLnBrk="1" hangingPunct="1">
              <a:spcBef>
                <a:spcPts val="600"/>
              </a:spcBef>
              <a:buSzPct val="90000"/>
              <a:defRPr/>
            </a:pPr>
            <a:endParaRPr lang="en-GB" altLang="nl-BE" sz="2400" dirty="0">
              <a:solidFill>
                <a:srgbClr val="68676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3">
            <a:extLst>
              <a:ext uri="{FF2B5EF4-FFF2-40B4-BE49-F238E27FC236}">
                <a16:creationId xmlns:a16="http://schemas.microsoft.com/office/drawing/2014/main" id="{37D67BCA-294E-A94E-BAE6-4FA9D8D31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F9D27C9-92FE-B341-91FB-D69B7E12AB85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19813" name="Afbeelding 2">
            <a:extLst>
              <a:ext uri="{FF2B5EF4-FFF2-40B4-BE49-F238E27FC236}">
                <a16:creationId xmlns:a16="http://schemas.microsoft.com/office/drawing/2014/main" id="{2C03669C-F6F0-A74D-A8A6-11674823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874417"/>
            <a:ext cx="2100263" cy="1573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4" name="Afbeelding 3">
            <a:extLst>
              <a:ext uri="{FF2B5EF4-FFF2-40B4-BE49-F238E27FC236}">
                <a16:creationId xmlns:a16="http://schemas.microsoft.com/office/drawing/2014/main" id="{DB3E53B8-4D0E-E34B-9648-53184498D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37" y="3335856"/>
            <a:ext cx="2268387" cy="1275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>
            <a:extLst>
              <a:ext uri="{FF2B5EF4-FFF2-40B4-BE49-F238E27FC236}">
                <a16:creationId xmlns:a16="http://schemas.microsoft.com/office/drawing/2014/main" id="{EDF9C208-DD35-5A43-9C33-C88AE4FD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773239"/>
            <a:ext cx="6777038" cy="456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2" name="Group 2">
            <a:extLst>
              <a:ext uri="{FF2B5EF4-FFF2-40B4-BE49-F238E27FC236}">
                <a16:creationId xmlns:a16="http://schemas.microsoft.com/office/drawing/2014/main" id="{7B86AEED-5BDB-F743-A21A-B269D48B45A3}"/>
              </a:ext>
            </a:extLst>
          </p:cNvPr>
          <p:cNvGrpSpPr>
            <a:grpSpLocks/>
          </p:cNvGrpSpPr>
          <p:nvPr/>
        </p:nvGrpSpPr>
        <p:grpSpPr bwMode="auto">
          <a:xfrm>
            <a:off x="4043363" y="3573463"/>
            <a:ext cx="2011362" cy="1866900"/>
            <a:chOff x="1587" y="2251"/>
            <a:chExt cx="1267" cy="1176"/>
          </a:xfrm>
        </p:grpSpPr>
        <p:sp>
          <p:nvSpPr>
            <p:cNvPr id="128021" name="Rectangle 3">
              <a:extLst>
                <a:ext uri="{FF2B5EF4-FFF2-40B4-BE49-F238E27FC236}">
                  <a16:creationId xmlns:a16="http://schemas.microsoft.com/office/drawing/2014/main" id="{C7A34291-48B4-F74E-BA99-AE4F1582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3203"/>
              <a:ext cx="768" cy="224"/>
            </a:xfrm>
            <a:prstGeom prst="rect">
              <a:avLst/>
            </a:prstGeom>
            <a:solidFill>
              <a:srgbClr val="C0C0C0"/>
            </a:solidFill>
            <a:ln w="9360" cap="sq">
              <a:solidFill>
                <a:srgbClr val="3F3F3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fr-BE" altLang="nl-BE" sz="1800"/>
                <a:t>Method call</a:t>
              </a:r>
            </a:p>
          </p:txBody>
        </p:sp>
        <p:sp>
          <p:nvSpPr>
            <p:cNvPr id="128022" name="Line 4">
              <a:extLst>
                <a:ext uri="{FF2B5EF4-FFF2-40B4-BE49-F238E27FC236}">
                  <a16:creationId xmlns:a16="http://schemas.microsoft.com/office/drawing/2014/main" id="{4247FB04-B97B-1C42-A55A-8C8FE2EFD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2" y="2250"/>
              <a:ext cx="632" cy="953"/>
            </a:xfrm>
            <a:prstGeom prst="line">
              <a:avLst/>
            </a:prstGeom>
            <a:noFill/>
            <a:ln w="9360" cap="sq">
              <a:solidFill>
                <a:srgbClr val="3F3F3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D49B1E78-EA37-794E-A139-37C4CAE2163C}"/>
              </a:ext>
            </a:extLst>
          </p:cNvPr>
          <p:cNvGrpSpPr>
            <a:grpSpLocks/>
          </p:cNvGrpSpPr>
          <p:nvPr/>
        </p:nvGrpSpPr>
        <p:grpSpPr bwMode="auto">
          <a:xfrm>
            <a:off x="4043363" y="3573464"/>
            <a:ext cx="1219200" cy="858837"/>
            <a:chOff x="1587" y="2251"/>
            <a:chExt cx="768" cy="541"/>
          </a:xfrm>
        </p:grpSpPr>
        <p:sp>
          <p:nvSpPr>
            <p:cNvPr id="128019" name="Rectangle 6">
              <a:extLst>
                <a:ext uri="{FF2B5EF4-FFF2-40B4-BE49-F238E27FC236}">
                  <a16:creationId xmlns:a16="http://schemas.microsoft.com/office/drawing/2014/main" id="{0B9E8F90-BACF-ED49-9724-8A97CD748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2568"/>
              <a:ext cx="766" cy="224"/>
            </a:xfrm>
            <a:prstGeom prst="rect">
              <a:avLst/>
            </a:prstGeom>
            <a:solidFill>
              <a:srgbClr val="C0C0C0"/>
            </a:solidFill>
            <a:ln w="9360" cap="sq">
              <a:solidFill>
                <a:srgbClr val="3F3F3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fr-BE" altLang="nl-BE" sz="1800"/>
                <a:t>Antwoord</a:t>
              </a:r>
            </a:p>
          </p:txBody>
        </p:sp>
        <p:sp>
          <p:nvSpPr>
            <p:cNvPr id="128020" name="Line 7">
              <a:extLst>
                <a:ext uri="{FF2B5EF4-FFF2-40B4-BE49-F238E27FC236}">
                  <a16:creationId xmlns:a16="http://schemas.microsoft.com/office/drawing/2014/main" id="{D0EC68F9-D015-BC48-AB7C-E7B706D8F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6" y="2250"/>
              <a:ext cx="0" cy="364"/>
            </a:xfrm>
            <a:prstGeom prst="line">
              <a:avLst/>
            </a:prstGeom>
            <a:noFill/>
            <a:ln w="9360" cap="sq">
              <a:solidFill>
                <a:srgbClr val="3F3F3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20488" name="Group 8">
            <a:extLst>
              <a:ext uri="{FF2B5EF4-FFF2-40B4-BE49-F238E27FC236}">
                <a16:creationId xmlns:a16="http://schemas.microsoft.com/office/drawing/2014/main" id="{A5DB6E29-45B2-CD4C-A9EF-7D906867B560}"/>
              </a:ext>
            </a:extLst>
          </p:cNvPr>
          <p:cNvGrpSpPr>
            <a:grpSpLocks/>
          </p:cNvGrpSpPr>
          <p:nvPr/>
        </p:nvGrpSpPr>
        <p:grpSpPr bwMode="auto">
          <a:xfrm>
            <a:off x="4187825" y="1557339"/>
            <a:ext cx="1219200" cy="1290637"/>
            <a:chOff x="1678" y="981"/>
            <a:chExt cx="768" cy="813"/>
          </a:xfrm>
        </p:grpSpPr>
        <p:sp>
          <p:nvSpPr>
            <p:cNvPr id="128017" name="Rectangle 9">
              <a:extLst>
                <a:ext uri="{FF2B5EF4-FFF2-40B4-BE49-F238E27FC236}">
                  <a16:creationId xmlns:a16="http://schemas.microsoft.com/office/drawing/2014/main" id="{05D0B6A2-3088-8E4D-BD80-A04DE6138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981"/>
              <a:ext cx="768" cy="224"/>
            </a:xfrm>
            <a:prstGeom prst="rect">
              <a:avLst/>
            </a:prstGeom>
            <a:solidFill>
              <a:srgbClr val="C0C0C0"/>
            </a:solidFill>
            <a:ln w="9360" cap="sq">
              <a:solidFill>
                <a:srgbClr val="3F3F3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fr-BE" altLang="nl-BE" sz="1800"/>
                <a:t>Call</a:t>
              </a:r>
            </a:p>
          </p:txBody>
        </p:sp>
        <p:sp>
          <p:nvSpPr>
            <p:cNvPr id="128018" name="Line 10">
              <a:extLst>
                <a:ext uri="{FF2B5EF4-FFF2-40B4-BE49-F238E27FC236}">
                  <a16:creationId xmlns:a16="http://schemas.microsoft.com/office/drawing/2014/main" id="{B798C838-FBFA-9845-BAF1-C9579BB1A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1207"/>
              <a:ext cx="0" cy="587"/>
            </a:xfrm>
            <a:prstGeom prst="line">
              <a:avLst/>
            </a:prstGeom>
            <a:noFill/>
            <a:ln w="9360" cap="sq">
              <a:solidFill>
                <a:srgbClr val="3F3F3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20491" name="Group 11">
            <a:extLst>
              <a:ext uri="{FF2B5EF4-FFF2-40B4-BE49-F238E27FC236}">
                <a16:creationId xmlns:a16="http://schemas.microsoft.com/office/drawing/2014/main" id="{8B4CCB6B-4714-E542-8917-09FFBD7F5E09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2420939"/>
            <a:ext cx="1257300" cy="642937"/>
            <a:chOff x="113" y="1525"/>
            <a:chExt cx="792" cy="405"/>
          </a:xfrm>
        </p:grpSpPr>
        <p:sp>
          <p:nvSpPr>
            <p:cNvPr id="128015" name="Rectangle 12">
              <a:extLst>
                <a:ext uri="{FF2B5EF4-FFF2-40B4-BE49-F238E27FC236}">
                  <a16:creationId xmlns:a16="http://schemas.microsoft.com/office/drawing/2014/main" id="{D60FC2A3-C937-A249-AD40-B9903254C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707"/>
              <a:ext cx="768" cy="223"/>
            </a:xfrm>
            <a:prstGeom prst="rect">
              <a:avLst/>
            </a:prstGeom>
            <a:solidFill>
              <a:srgbClr val="C0C0C0"/>
            </a:solidFill>
            <a:ln w="9360" cap="sq">
              <a:solidFill>
                <a:srgbClr val="3F3F3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fr-BE" altLang="nl-BE" sz="1800"/>
                <a:t>Object</a:t>
              </a:r>
            </a:p>
          </p:txBody>
        </p:sp>
        <p:sp>
          <p:nvSpPr>
            <p:cNvPr id="128016" name="Line 13">
              <a:extLst>
                <a:ext uri="{FF2B5EF4-FFF2-40B4-BE49-F238E27FC236}">
                  <a16:creationId xmlns:a16="http://schemas.microsoft.com/office/drawing/2014/main" id="{686A0477-F3A6-F247-A56A-1EE3F585B6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" y="1524"/>
              <a:ext cx="497" cy="183"/>
            </a:xfrm>
            <a:prstGeom prst="line">
              <a:avLst/>
            </a:prstGeom>
            <a:noFill/>
            <a:ln w="9360" cap="sq">
              <a:solidFill>
                <a:srgbClr val="3F3F3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20494" name="Group 14">
            <a:extLst>
              <a:ext uri="{FF2B5EF4-FFF2-40B4-BE49-F238E27FC236}">
                <a16:creationId xmlns:a16="http://schemas.microsoft.com/office/drawing/2014/main" id="{7A13DAE1-D0AF-EA43-BFAF-47263014F1FE}"/>
              </a:ext>
            </a:extLst>
          </p:cNvPr>
          <p:cNvGrpSpPr>
            <a:grpSpLocks/>
          </p:cNvGrpSpPr>
          <p:nvPr/>
        </p:nvGrpSpPr>
        <p:grpSpPr bwMode="auto">
          <a:xfrm>
            <a:off x="8867776" y="3789364"/>
            <a:ext cx="1579563" cy="858837"/>
            <a:chOff x="4626" y="2387"/>
            <a:chExt cx="995" cy="541"/>
          </a:xfrm>
        </p:grpSpPr>
        <p:sp>
          <p:nvSpPr>
            <p:cNvPr id="128013" name="Rectangle 15">
              <a:extLst>
                <a:ext uri="{FF2B5EF4-FFF2-40B4-BE49-F238E27FC236}">
                  <a16:creationId xmlns:a16="http://schemas.microsoft.com/office/drawing/2014/main" id="{82730E87-01EF-5444-9BE9-0124D23B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2705"/>
              <a:ext cx="766" cy="223"/>
            </a:xfrm>
            <a:prstGeom prst="rect">
              <a:avLst/>
            </a:prstGeom>
            <a:solidFill>
              <a:srgbClr val="C0C0C0"/>
            </a:solidFill>
            <a:ln w="9360" cap="sq">
              <a:solidFill>
                <a:srgbClr val="3F3F3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fr-BE" altLang="nl-BE" sz="1800"/>
                <a:t>Lifeline</a:t>
              </a:r>
            </a:p>
          </p:txBody>
        </p:sp>
        <p:sp>
          <p:nvSpPr>
            <p:cNvPr id="128014" name="Line 16">
              <a:extLst>
                <a:ext uri="{FF2B5EF4-FFF2-40B4-BE49-F238E27FC236}">
                  <a16:creationId xmlns:a16="http://schemas.microsoft.com/office/drawing/2014/main" id="{4781EC79-B60D-5C41-AEC9-34507B015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25" y="2386"/>
              <a:ext cx="523" cy="319"/>
            </a:xfrm>
            <a:prstGeom prst="line">
              <a:avLst/>
            </a:prstGeom>
            <a:noFill/>
            <a:ln w="9360" cap="sq">
              <a:solidFill>
                <a:srgbClr val="3F3F3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28008" name="Text Box 17">
            <a:extLst>
              <a:ext uri="{FF2B5EF4-FFF2-40B4-BE49-F238E27FC236}">
                <a16:creationId xmlns:a16="http://schemas.microsoft.com/office/drawing/2014/main" id="{1A591337-248D-E340-B7A8-AB85AD6B7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3644901"/>
            <a:ext cx="1439862" cy="246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25"/>
              </a:spcBef>
              <a:buClrTx/>
            </a:pPr>
            <a:r>
              <a:rPr lang="nl-BE" altLang="nl-BE" sz="1000"/>
              <a:t>Boek is teruggebracht</a:t>
            </a:r>
          </a:p>
        </p:txBody>
      </p:sp>
      <p:sp>
        <p:nvSpPr>
          <p:cNvPr id="128009" name="Text Box 18">
            <a:extLst>
              <a:ext uri="{FF2B5EF4-FFF2-40B4-BE49-F238E27FC236}">
                <a16:creationId xmlns:a16="http://schemas.microsoft.com/office/drawing/2014/main" id="{D2C934BF-000C-5744-8210-BEB73E26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575" y="1268414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8010" name="Text Box 19">
            <a:extLst>
              <a:ext uri="{FF2B5EF4-FFF2-40B4-BE49-F238E27FC236}">
                <a16:creationId xmlns:a16="http://schemas.microsoft.com/office/drawing/2014/main" id="{F3529CFC-85CD-AD47-8E2D-92D4D651C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>
                <a:solidFill>
                  <a:srgbClr val="666666"/>
                </a:solidFill>
              </a:rPr>
              <a:t> </a:t>
            </a:r>
            <a:fld id="{675416E1-3C04-AF42-9C8B-048D4E886877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sp>
        <p:nvSpPr>
          <p:cNvPr id="128011" name="Text Box 20">
            <a:extLst>
              <a:ext uri="{FF2B5EF4-FFF2-40B4-BE49-F238E27FC236}">
                <a16:creationId xmlns:a16="http://schemas.microsoft.com/office/drawing/2014/main" id="{BDAA52A1-A956-5845-8E85-F8A7CB80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SD: </a:t>
            </a: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4B57A42-8082-674C-A0CD-B2006829CCB4}"/>
              </a:ext>
            </a:extLst>
          </p:cNvPr>
          <p:cNvSpPr/>
          <p:nvPr/>
        </p:nvSpPr>
        <p:spPr bwMode="auto">
          <a:xfrm>
            <a:off x="4003676" y="4075114"/>
            <a:ext cx="1255713" cy="415925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>
              <a:ln w="76200">
                <a:solidFill>
                  <a:schemeClr val="tx1"/>
                </a:solidFill>
              </a:ln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8" name="Picture 3">
            <a:extLst>
              <a:ext uri="{FF2B5EF4-FFF2-40B4-BE49-F238E27FC236}">
                <a16:creationId xmlns:a16="http://schemas.microsoft.com/office/drawing/2014/main" id="{5A71CDF7-0868-6644-80C2-656D0B74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11" y="571042"/>
            <a:ext cx="2664295" cy="54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3" name="Text Box 1">
            <a:extLst>
              <a:ext uri="{FF2B5EF4-FFF2-40B4-BE49-F238E27FC236}">
                <a16:creationId xmlns:a16="http://schemas.microsoft.com/office/drawing/2014/main" id="{6807A9B9-389A-F246-A5A4-18A3EE6F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813" y="822896"/>
            <a:ext cx="849630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38138" indent="-33813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8188" indent="-28098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70000"/>
              </a:lnSpc>
              <a:spcBef>
                <a:spcPts val="800"/>
              </a:spcBef>
              <a:buClr>
                <a:srgbClr val="97000C"/>
              </a:buClr>
              <a:buSzPct val="90000"/>
              <a:defRPr/>
            </a:pPr>
            <a:endParaRPr lang="en-US" altLang="nl-BE" sz="3600">
              <a:solidFill>
                <a:srgbClr val="68676C"/>
              </a:solidFill>
            </a:endParaRPr>
          </a:p>
          <a:p>
            <a:pPr marL="341313" eaLnBrk="1" hangingPunct="1">
              <a:lnSpc>
                <a:spcPct val="70000"/>
              </a:lnSpc>
              <a:spcBef>
                <a:spcPts val="800"/>
              </a:spcBef>
              <a:buSzPct val="90000"/>
              <a:defRPr/>
            </a:pPr>
            <a:endParaRPr lang="en-US" altLang="nl-BE" sz="280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800" err="1">
                <a:solidFill>
                  <a:srgbClr val="68676C"/>
                </a:solidFill>
              </a:rPr>
              <a:t>Rechthoek</a:t>
            </a:r>
            <a:r>
              <a:rPr lang="fr-BE" altLang="nl-BE" sz="2800">
                <a:solidFill>
                  <a:srgbClr val="68676C"/>
                </a:solidFill>
              </a:rPr>
              <a:t> met </a:t>
            </a:r>
            <a:r>
              <a:rPr lang="fr-BE" altLang="nl-BE" sz="2800" err="1">
                <a:solidFill>
                  <a:srgbClr val="68676C"/>
                </a:solidFill>
              </a:rPr>
              <a:t>naam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object</a:t>
            </a:r>
            <a:r>
              <a:rPr lang="fr-BE" altLang="nl-BE" sz="2800">
                <a:solidFill>
                  <a:srgbClr val="68676C"/>
                </a:solidFill>
              </a:rPr>
              <a:t>.</a:t>
            </a: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80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800">
                <a:solidFill>
                  <a:srgbClr val="68676C"/>
                </a:solidFill>
              </a:rPr>
              <a:t>Object </a:t>
            </a:r>
            <a:r>
              <a:rPr lang="fr-BE" altLang="nl-BE" sz="2800" err="1">
                <a:solidFill>
                  <a:srgbClr val="68676C"/>
                </a:solidFill>
              </a:rPr>
              <a:t>dat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interageert</a:t>
            </a:r>
            <a:r>
              <a:rPr lang="fr-BE" altLang="nl-BE" sz="2800">
                <a:solidFill>
                  <a:srgbClr val="68676C"/>
                </a:solidFill>
              </a:rPr>
              <a:t> met </a:t>
            </a:r>
            <a:r>
              <a:rPr lang="fr-BE" altLang="nl-BE" sz="2800" err="1">
                <a:solidFill>
                  <a:srgbClr val="68676C"/>
                </a:solidFill>
              </a:rPr>
              <a:t>ander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object</a:t>
            </a:r>
            <a:r>
              <a:rPr lang="fr-BE" altLang="nl-BE" sz="2800">
                <a:solidFill>
                  <a:srgbClr val="68676C"/>
                </a:solidFill>
              </a:rPr>
              <a:t> en </a:t>
            </a:r>
            <a:r>
              <a:rPr lang="fr-BE" altLang="nl-BE" sz="2800" err="1">
                <a:solidFill>
                  <a:srgbClr val="68676C"/>
                </a:solidFill>
              </a:rPr>
              <a:t>events</a:t>
            </a:r>
            <a:r>
              <a:rPr lang="fr-BE" altLang="nl-BE" sz="2800">
                <a:solidFill>
                  <a:srgbClr val="68676C"/>
                </a:solidFill>
              </a:rPr>
              <a:t>/messages </a:t>
            </a:r>
            <a:r>
              <a:rPr lang="fr-BE" altLang="nl-BE" sz="2800" err="1">
                <a:solidFill>
                  <a:srgbClr val="68676C"/>
                </a:solidFill>
              </a:rPr>
              <a:t>ontvangt</a:t>
            </a:r>
            <a:r>
              <a:rPr lang="fr-BE" altLang="nl-BE" sz="2800">
                <a:solidFill>
                  <a:srgbClr val="68676C"/>
                </a:solidFill>
              </a:rPr>
              <a:t>/</a:t>
            </a:r>
            <a:r>
              <a:rPr lang="fr-BE" altLang="nl-BE" sz="2800" err="1">
                <a:solidFill>
                  <a:srgbClr val="68676C"/>
                </a:solidFill>
              </a:rPr>
              <a:t>stuurt</a:t>
            </a:r>
            <a:r>
              <a:rPr lang="fr-BE" altLang="nl-BE" sz="2800">
                <a:solidFill>
                  <a:srgbClr val="68676C"/>
                </a:solidFill>
              </a:rPr>
              <a:t>.</a:t>
            </a:r>
          </a:p>
          <a:p>
            <a:pPr marL="341313" eaLnBrk="1" hangingPunct="1">
              <a:lnSpc>
                <a:spcPct val="70000"/>
              </a:lnSpc>
              <a:spcBef>
                <a:spcPts val="600"/>
              </a:spcBef>
              <a:buSzPct val="90000"/>
              <a:defRPr/>
            </a:pPr>
            <a:endParaRPr lang="en-US" altLang="nl-BE" sz="2800">
              <a:solidFill>
                <a:srgbClr val="68676C"/>
              </a:solidFill>
            </a:endParaRPr>
          </a:p>
          <a:p>
            <a:pPr eaLnBrk="1" hangingPunct="1">
              <a:lnSpc>
                <a:spcPct val="70000"/>
              </a:lnSpc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US" altLang="nl-BE" sz="3600">
              <a:solidFill>
                <a:srgbClr val="68676C"/>
              </a:solidFill>
            </a:endParaRPr>
          </a:p>
          <a:p>
            <a:pPr marL="341313" eaLnBrk="1" hangingPunct="1">
              <a:lnSpc>
                <a:spcPct val="70000"/>
              </a:lnSpc>
              <a:spcBef>
                <a:spcPts val="800"/>
              </a:spcBef>
              <a:buSzPct val="90000"/>
              <a:defRPr/>
            </a:pPr>
            <a:endParaRPr lang="en-US" altLang="nl-BE" sz="360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nl-BE" sz="2800" err="1">
                <a:solidFill>
                  <a:srgbClr val="68676C"/>
                </a:solidFill>
              </a:rPr>
              <a:t>Verticale</a:t>
            </a:r>
            <a:r>
              <a:rPr lang="en-US" altLang="nl-BE" sz="2800">
                <a:solidFill>
                  <a:srgbClr val="68676C"/>
                </a:solidFill>
              </a:rPr>
              <a:t> </a:t>
            </a:r>
            <a:r>
              <a:rPr lang="en-US" altLang="nl-BE" sz="2800" err="1">
                <a:solidFill>
                  <a:srgbClr val="68676C"/>
                </a:solidFill>
              </a:rPr>
              <a:t>streepjeslijnen</a:t>
            </a:r>
            <a:r>
              <a:rPr lang="en-US" altLang="nl-BE" sz="2800">
                <a:solidFill>
                  <a:srgbClr val="68676C"/>
                </a:solidFill>
              </a:rPr>
              <a:t>.</a:t>
            </a: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US" altLang="nl-BE" sz="280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800" err="1">
                <a:solidFill>
                  <a:srgbClr val="68676C"/>
                </a:solidFill>
              </a:rPr>
              <a:t>Stelt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levensduur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voor</a:t>
            </a:r>
            <a:r>
              <a:rPr lang="fr-BE" altLang="nl-BE" sz="2800">
                <a:solidFill>
                  <a:srgbClr val="68676C"/>
                </a:solidFill>
              </a:rPr>
              <a:t> van </a:t>
            </a:r>
            <a:r>
              <a:rPr lang="fr-BE" altLang="nl-BE" sz="2800" err="1">
                <a:solidFill>
                  <a:srgbClr val="68676C"/>
                </a:solidFill>
              </a:rPr>
              <a:t>object</a:t>
            </a:r>
            <a:r>
              <a:rPr lang="fr-BE" altLang="nl-BE" sz="2800">
                <a:solidFill>
                  <a:srgbClr val="68676C"/>
                </a:solidFill>
              </a:rPr>
              <a:t> met </a:t>
            </a:r>
            <a:r>
              <a:rPr lang="fr-BE" altLang="nl-BE" sz="2800" err="1">
                <a:solidFill>
                  <a:srgbClr val="68676C"/>
                </a:solidFill>
              </a:rPr>
              <a:t>zijn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</a:p>
          <a:p>
            <a:pPr lvl="1" indent="-276225" eaLnBrk="1" hangingPunct="1">
              <a:lnSpc>
                <a:spcPct val="70000"/>
              </a:lnSpc>
              <a:spcBef>
                <a:spcPts val="400"/>
              </a:spcBef>
              <a:buSzPct val="90000"/>
              <a:defRPr/>
            </a:pPr>
            <a:r>
              <a:rPr lang="fr-BE" altLang="nl-BE" sz="2800">
                <a:solidFill>
                  <a:srgbClr val="68676C"/>
                </a:solidFill>
              </a:rPr>
              <a:t>		</a:t>
            </a:r>
            <a:r>
              <a:rPr lang="fr-BE" altLang="nl-BE" sz="2800" err="1">
                <a:solidFill>
                  <a:srgbClr val="68676C"/>
                </a:solidFill>
              </a:rPr>
              <a:t>belangrijke</a:t>
            </a:r>
            <a:r>
              <a:rPr lang="fr-BE" altLang="nl-BE" sz="2800">
                <a:solidFill>
                  <a:srgbClr val="68676C"/>
                </a:solidFill>
              </a:rPr>
              <a:t> </a:t>
            </a:r>
            <a:r>
              <a:rPr lang="fr-BE" altLang="nl-BE" sz="2800" err="1">
                <a:solidFill>
                  <a:srgbClr val="68676C"/>
                </a:solidFill>
              </a:rPr>
              <a:t>events</a:t>
            </a:r>
            <a:r>
              <a:rPr lang="fr-BE" altLang="nl-BE" sz="2800">
                <a:solidFill>
                  <a:srgbClr val="68676C"/>
                </a:solidFill>
              </a:rPr>
              <a:t>.</a:t>
            </a:r>
          </a:p>
          <a:p>
            <a:pPr lvl="1" indent="-276225" eaLnBrk="1" hangingPunct="1">
              <a:lnSpc>
                <a:spcPct val="70000"/>
              </a:lnSpc>
              <a:spcBef>
                <a:spcPts val="500"/>
              </a:spcBef>
              <a:buSzPct val="90000"/>
              <a:defRPr/>
            </a:pPr>
            <a:endParaRPr lang="en-US" altLang="nl-BE" sz="2000">
              <a:solidFill>
                <a:srgbClr val="68676C"/>
              </a:solidFill>
            </a:endParaRPr>
          </a:p>
        </p:txBody>
      </p:sp>
      <p:sp>
        <p:nvSpPr>
          <p:cNvPr id="123907" name="Text Box 2">
            <a:extLst>
              <a:ext uri="{FF2B5EF4-FFF2-40B4-BE49-F238E27FC236}">
                <a16:creationId xmlns:a16="http://schemas.microsoft.com/office/drawing/2014/main" id="{CDEC319E-6519-6E40-9D7F-FC5C23D8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>
                <a:solidFill>
                  <a:srgbClr val="666666"/>
                </a:solidFill>
              </a:rPr>
              <a:t> </a:t>
            </a:r>
            <a:fld id="{FB49F411-1E53-8444-A2D5-F6826C8219E8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sp>
        <p:nvSpPr>
          <p:cNvPr id="123909" name="Text Box 4">
            <a:extLst>
              <a:ext uri="{FF2B5EF4-FFF2-40B4-BE49-F238E27FC236}">
                <a16:creationId xmlns:a16="http://schemas.microsoft.com/office/drawing/2014/main" id="{ACAB6190-5E25-0145-95E4-B6A730CE4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nl-BE" sz="3600" dirty="0">
                <a:solidFill>
                  <a:srgbClr val="68676C"/>
                </a:solidFill>
              </a:rPr>
              <a:t>SD: </a:t>
            </a: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pSp>
        <p:nvGrpSpPr>
          <p:cNvPr id="6" name="Diagram group">
            <a:extLst>
              <a:ext uri="{FF2B5EF4-FFF2-40B4-BE49-F238E27FC236}">
                <a16:creationId xmlns:a16="http://schemas.microsoft.com/office/drawing/2014/main" id="{9F6B6973-33CC-BC4A-A8B9-092D14F262D4}"/>
              </a:ext>
            </a:extLst>
          </p:cNvPr>
          <p:cNvGrpSpPr/>
          <p:nvPr/>
        </p:nvGrpSpPr>
        <p:grpSpPr>
          <a:xfrm>
            <a:off x="328993" y="1263454"/>
            <a:ext cx="2267414" cy="2051390"/>
            <a:chOff x="1693026" y="0"/>
            <a:chExt cx="2518603" cy="2518603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8455E-1329-A443-AB65-75BE1E2F1373}"/>
                </a:ext>
              </a:extLst>
            </p:cNvPr>
            <p:cNvSpPr/>
            <p:nvPr/>
          </p:nvSpPr>
          <p:spPr>
            <a:xfrm>
              <a:off x="1693026" y="0"/>
              <a:ext cx="2518603" cy="2518603"/>
            </a:xfrm>
            <a:prstGeom prst="ellipse">
              <a:avLst/>
            </a:prstGeom>
            <a:solidFill>
              <a:schemeClr val="accent1"/>
            </a:solidFill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nl-NL" sz="4000"/>
                <a:t>Object</a:t>
              </a:r>
            </a:p>
          </p:txBody>
        </p:sp>
      </p:grpSp>
      <p:grpSp>
        <p:nvGrpSpPr>
          <p:cNvPr id="8" name="Diagram group">
            <a:extLst>
              <a:ext uri="{FF2B5EF4-FFF2-40B4-BE49-F238E27FC236}">
                <a16:creationId xmlns:a16="http://schemas.microsoft.com/office/drawing/2014/main" id="{68447DAB-06A1-2B4C-9A15-0AC5204AFC65}"/>
              </a:ext>
            </a:extLst>
          </p:cNvPr>
          <p:cNvGrpSpPr/>
          <p:nvPr/>
        </p:nvGrpSpPr>
        <p:grpSpPr>
          <a:xfrm>
            <a:off x="9181" y="3717032"/>
            <a:ext cx="2664296" cy="2520951"/>
            <a:chOff x="1693026" y="0"/>
            <a:chExt cx="2518603" cy="2518603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D0BD91-EDAE-DD4A-A2C9-6AAB4FD37F4D}"/>
                </a:ext>
              </a:extLst>
            </p:cNvPr>
            <p:cNvSpPr/>
            <p:nvPr/>
          </p:nvSpPr>
          <p:spPr>
            <a:xfrm>
              <a:off x="1693026" y="0"/>
              <a:ext cx="2518603" cy="2518603"/>
            </a:xfrm>
            <a:prstGeom prst="ellipse">
              <a:avLst/>
            </a:prstGeom>
            <a:solidFill>
              <a:schemeClr val="accent1"/>
            </a:solidFill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nl-NL" sz="4000" err="1"/>
                <a:t>Lifelines</a:t>
              </a:r>
              <a:endParaRPr lang="nl-NL" sz="4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6807A9B9-389A-F246-A5A4-18A3EE6F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280" y="620689"/>
            <a:ext cx="9816287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38138" indent="-33813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8188" indent="-28098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70000"/>
              </a:lnSpc>
              <a:spcBef>
                <a:spcPts val="800"/>
              </a:spcBef>
              <a:buClr>
                <a:srgbClr val="97000C"/>
              </a:buClr>
              <a:buSzPct val="90000"/>
              <a:defRPr/>
            </a:pPr>
            <a:endParaRPr lang="en-US" altLang="nl-BE" sz="2400" dirty="0">
              <a:solidFill>
                <a:srgbClr val="68676C"/>
              </a:solidFill>
            </a:endParaRPr>
          </a:p>
          <a:p>
            <a:pPr marL="341313" eaLnBrk="1" hangingPunct="1">
              <a:lnSpc>
                <a:spcPct val="70000"/>
              </a:lnSpc>
              <a:spcBef>
                <a:spcPts val="800"/>
              </a:spcBef>
              <a:buSzPct val="90000"/>
              <a:defRPr/>
            </a:pPr>
            <a:endParaRPr lang="en-US" altLang="nl-BE" sz="2400" dirty="0">
              <a:solidFill>
                <a:srgbClr val="68676C"/>
              </a:solidFill>
            </a:endParaRPr>
          </a:p>
          <a:p>
            <a:pPr lvl="1" indent="-276225" eaLnBrk="1" hangingPunct="1">
              <a:lnSpc>
                <a:spcPct val="70000"/>
              </a:lnSpc>
              <a:spcBef>
                <a:spcPts val="500"/>
              </a:spcBef>
              <a:buSzPct val="90000"/>
              <a:defRPr/>
            </a:pPr>
            <a:endParaRPr lang="en-US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400" dirty="0" err="1">
                <a:solidFill>
                  <a:srgbClr val="68676C"/>
                </a:solidFill>
              </a:rPr>
              <a:t>Eerste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event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verzonden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door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object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naar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een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ander</a:t>
            </a:r>
            <a:r>
              <a:rPr lang="fr-BE" altLang="nl-BE" sz="2400" dirty="0">
                <a:solidFill>
                  <a:srgbClr val="68676C"/>
                </a:solidFill>
              </a:rPr>
              <a:t> </a:t>
            </a:r>
            <a:r>
              <a:rPr lang="fr-BE" altLang="nl-BE" sz="2400" dirty="0" err="1">
                <a:solidFill>
                  <a:srgbClr val="68676C"/>
                </a:solidFill>
              </a:rPr>
              <a:t>object</a:t>
            </a:r>
            <a:r>
              <a:rPr lang="fr-BE" altLang="nl-BE" sz="2400" dirty="0">
                <a:solidFill>
                  <a:srgbClr val="68676C"/>
                </a:solidFill>
              </a:rPr>
              <a:t>.</a:t>
            </a: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>
                <a:solidFill>
                  <a:srgbClr val="68676C"/>
                </a:solidFill>
              </a:rPr>
              <a:t>Reeks </a:t>
            </a:r>
            <a:r>
              <a:rPr lang="en-GB" altLang="nl-BE" sz="2400" dirty="0" err="1">
                <a:solidFill>
                  <a:srgbClr val="68676C"/>
                </a:solidFill>
              </a:rPr>
              <a:t>gebeurtenissen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tijdens</a:t>
            </a:r>
            <a:r>
              <a:rPr lang="en-GB" altLang="nl-BE" sz="2400" dirty="0">
                <a:solidFill>
                  <a:srgbClr val="68676C"/>
                </a:solidFill>
              </a:rPr>
              <a:t> 1 </a:t>
            </a:r>
            <a:r>
              <a:rPr lang="en-GB" altLang="nl-BE" sz="2400" dirty="0" err="1">
                <a:solidFill>
                  <a:srgbClr val="68676C"/>
                </a:solidFill>
              </a:rPr>
              <a:t>sessie</a:t>
            </a:r>
            <a:r>
              <a:rPr lang="en-GB" altLang="nl-BE" sz="2400" dirty="0">
                <a:solidFill>
                  <a:srgbClr val="68676C"/>
                </a:solidFill>
              </a:rPr>
              <a:t> met het </a:t>
            </a:r>
            <a:r>
              <a:rPr lang="en-GB" altLang="nl-BE" sz="2400" dirty="0" err="1">
                <a:solidFill>
                  <a:srgbClr val="68676C"/>
                </a:solidFill>
              </a:rPr>
              <a:t>systeem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 err="1">
                <a:solidFill>
                  <a:srgbClr val="68676C"/>
                </a:solidFill>
              </a:rPr>
              <a:t>Uitgaande</a:t>
            </a:r>
            <a:r>
              <a:rPr lang="en-GB" altLang="nl-BE" sz="2400" dirty="0">
                <a:solidFill>
                  <a:srgbClr val="68676C"/>
                </a:solidFill>
              </a:rPr>
              <a:t> van </a:t>
            </a:r>
            <a:r>
              <a:rPr lang="en-GB" altLang="nl-BE" sz="2400" dirty="0" err="1">
                <a:solidFill>
                  <a:srgbClr val="68676C"/>
                </a:solidFill>
              </a:rPr>
              <a:t>interactie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tussen</a:t>
            </a:r>
            <a:r>
              <a:rPr lang="en-GB" altLang="nl-BE" sz="2400" dirty="0">
                <a:solidFill>
                  <a:srgbClr val="68676C"/>
                </a:solidFill>
              </a:rPr>
              <a:t> actor </a:t>
            </a:r>
            <a:r>
              <a:rPr lang="en-GB" altLang="nl-BE" sz="2400" dirty="0" err="1">
                <a:solidFill>
                  <a:srgbClr val="68676C"/>
                </a:solidFill>
              </a:rPr>
              <a:t>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systeem</a:t>
            </a:r>
            <a:r>
              <a:rPr lang="en-GB" altLang="nl-BE" sz="2400" dirty="0">
                <a:solidFill>
                  <a:srgbClr val="68676C"/>
                </a:solidFill>
              </a:rPr>
              <a:t> (use case). </a:t>
            </a: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 err="1">
                <a:solidFill>
                  <a:srgbClr val="68676C"/>
                </a:solidFill>
              </a:rPr>
              <a:t>Boodschappen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tussen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objecten</a:t>
            </a:r>
            <a:r>
              <a:rPr lang="en-GB" altLang="nl-BE" sz="2400" dirty="0">
                <a:solidFill>
                  <a:srgbClr val="68676C"/>
                </a:solidFill>
              </a:rPr>
              <a:t> in </a:t>
            </a:r>
            <a:r>
              <a:rPr lang="en-GB" altLang="nl-BE" sz="2400" dirty="0" err="1">
                <a:solidFill>
                  <a:srgbClr val="68676C"/>
                </a:solidFill>
              </a:rPr>
              <a:t>systeem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beschreven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 err="1">
                <a:solidFill>
                  <a:srgbClr val="68676C"/>
                </a:solidFill>
              </a:rPr>
              <a:t>Systeem</a:t>
            </a:r>
            <a:r>
              <a:rPr lang="en-GB" altLang="nl-BE" sz="2400" dirty="0">
                <a:solidFill>
                  <a:srgbClr val="68676C"/>
                </a:solidFill>
              </a:rPr>
              <a:t> white box.</a:t>
            </a: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>
                <a:solidFill>
                  <a:srgbClr val="68676C"/>
                </a:solidFill>
              </a:rPr>
              <a:t>Input actor </a:t>
            </a:r>
            <a:r>
              <a:rPr lang="en-GB" altLang="nl-BE" sz="2400" dirty="0" err="1">
                <a:solidFill>
                  <a:srgbClr val="68676C"/>
                </a:solidFill>
              </a:rPr>
              <a:t>wordt</a:t>
            </a:r>
            <a:r>
              <a:rPr lang="en-GB" altLang="nl-BE" sz="2400" dirty="0">
                <a:solidFill>
                  <a:srgbClr val="68676C"/>
                </a:solidFill>
              </a:rPr>
              <a:t> input object in </a:t>
            </a:r>
            <a:r>
              <a:rPr lang="en-GB" altLang="nl-BE" sz="2400" dirty="0" err="1">
                <a:solidFill>
                  <a:srgbClr val="68676C"/>
                </a:solidFill>
              </a:rPr>
              <a:t>systeem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1" eaLnBrk="1" hangingPunct="1">
              <a:lnSpc>
                <a:spcPct val="70000"/>
              </a:lnSpc>
              <a:spcBef>
                <a:spcPts val="4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fr-BE" altLang="nl-BE" sz="2400" dirty="0">
              <a:solidFill>
                <a:srgbClr val="68676C"/>
              </a:solidFill>
            </a:endParaRPr>
          </a:p>
        </p:txBody>
      </p:sp>
      <p:sp>
        <p:nvSpPr>
          <p:cNvPr id="123907" name="Text Box 2">
            <a:extLst>
              <a:ext uri="{FF2B5EF4-FFF2-40B4-BE49-F238E27FC236}">
                <a16:creationId xmlns:a16="http://schemas.microsoft.com/office/drawing/2014/main" id="{CDEC319E-6519-6E40-9D7F-FC5C23D8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 dirty="0">
                <a:solidFill>
                  <a:srgbClr val="666666"/>
                </a:solidFill>
              </a:rPr>
              <a:t> </a:t>
            </a:r>
            <a:fld id="{FB49F411-1E53-8444-A2D5-F6826C8219E8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nl-NL" altLang="nl-BE" sz="1200" dirty="0">
              <a:solidFill>
                <a:srgbClr val="666666"/>
              </a:solidFill>
            </a:endParaRPr>
          </a:p>
        </p:txBody>
      </p:sp>
      <p:sp>
        <p:nvSpPr>
          <p:cNvPr id="123909" name="Text Box 4">
            <a:extLst>
              <a:ext uri="{FF2B5EF4-FFF2-40B4-BE49-F238E27FC236}">
                <a16:creationId xmlns:a16="http://schemas.microsoft.com/office/drawing/2014/main" id="{ACAB6190-5E25-0145-95E4-B6A730CE4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nl-BE" sz="3600" dirty="0">
                <a:solidFill>
                  <a:srgbClr val="68676C"/>
                </a:solidFill>
              </a:rPr>
              <a:t>SD: </a:t>
            </a: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pSp>
        <p:nvGrpSpPr>
          <p:cNvPr id="6" name="Diagram group">
            <a:extLst>
              <a:ext uri="{FF2B5EF4-FFF2-40B4-BE49-F238E27FC236}">
                <a16:creationId xmlns:a16="http://schemas.microsoft.com/office/drawing/2014/main" id="{9F6B6973-33CC-BC4A-A8B9-092D14F262D4}"/>
              </a:ext>
            </a:extLst>
          </p:cNvPr>
          <p:cNvGrpSpPr/>
          <p:nvPr/>
        </p:nvGrpSpPr>
        <p:grpSpPr>
          <a:xfrm>
            <a:off x="294621" y="841331"/>
            <a:ext cx="2344996" cy="2405784"/>
            <a:chOff x="1693026" y="0"/>
            <a:chExt cx="2518603" cy="2518603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08455E-1329-A443-AB65-75BE1E2F1373}"/>
                </a:ext>
              </a:extLst>
            </p:cNvPr>
            <p:cNvSpPr/>
            <p:nvPr/>
          </p:nvSpPr>
          <p:spPr>
            <a:xfrm>
              <a:off x="1693026" y="0"/>
              <a:ext cx="2518603" cy="2518603"/>
            </a:xfrm>
            <a:prstGeom prst="ellipse">
              <a:avLst/>
            </a:prstGeom>
            <a:solidFill>
              <a:schemeClr val="accent1"/>
            </a:solidFill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nl-NL" sz="4000" dirty="0"/>
                <a:t>Initieel event</a:t>
              </a:r>
            </a:p>
          </p:txBody>
        </p:sp>
      </p:grpSp>
      <p:grpSp>
        <p:nvGrpSpPr>
          <p:cNvPr id="10" name="Diagram group">
            <a:extLst>
              <a:ext uri="{FF2B5EF4-FFF2-40B4-BE49-F238E27FC236}">
                <a16:creationId xmlns:a16="http://schemas.microsoft.com/office/drawing/2014/main" id="{1AC71918-708B-9549-8186-0C24304779EF}"/>
              </a:ext>
            </a:extLst>
          </p:cNvPr>
          <p:cNvGrpSpPr/>
          <p:nvPr/>
        </p:nvGrpSpPr>
        <p:grpSpPr>
          <a:xfrm>
            <a:off x="0" y="3247114"/>
            <a:ext cx="3071664" cy="2990197"/>
            <a:chOff x="1693026" y="0"/>
            <a:chExt cx="2518603" cy="2518603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705752-1DB4-1F4E-A4D1-E3456172AFED}"/>
                </a:ext>
              </a:extLst>
            </p:cNvPr>
            <p:cNvSpPr/>
            <p:nvPr/>
          </p:nvSpPr>
          <p:spPr>
            <a:xfrm>
              <a:off x="1693026" y="0"/>
              <a:ext cx="2518603" cy="2518603"/>
            </a:xfrm>
            <a:prstGeom prst="ellipse">
              <a:avLst/>
            </a:prstGeom>
            <a:solidFill>
              <a:schemeClr val="accent1"/>
            </a:solidFill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nl-NL" sz="4000"/>
                <a:t>Interactie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87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04F0516C-960D-0C47-ACFF-A1FC77FC8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950" y="1905001"/>
            <a:ext cx="8496300" cy="4752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38138" indent="-33813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8188" indent="-280988"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3200" dirty="0" err="1">
                <a:solidFill>
                  <a:srgbClr val="68676C"/>
                </a:solidFill>
              </a:rPr>
              <a:t>Tussen</a:t>
            </a:r>
            <a:r>
              <a:rPr lang="fr-BE" altLang="nl-BE" sz="3200" dirty="0">
                <a:solidFill>
                  <a:srgbClr val="68676C"/>
                </a:solidFill>
              </a:rPr>
              <a:t> </a:t>
            </a:r>
            <a:r>
              <a:rPr lang="fr-BE" altLang="nl-BE" sz="3200" dirty="0" err="1">
                <a:solidFill>
                  <a:srgbClr val="68676C"/>
                </a:solidFill>
              </a:rPr>
              <a:t>objecten</a:t>
            </a:r>
            <a:r>
              <a:rPr lang="fr-BE" altLang="nl-BE" sz="3200" dirty="0">
                <a:solidFill>
                  <a:srgbClr val="68676C"/>
                </a:solidFill>
              </a:rPr>
              <a:t> </a:t>
            </a: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800" dirty="0">
                <a:solidFill>
                  <a:srgbClr val="68676C"/>
                </a:solidFill>
              </a:rPr>
              <a:t>Horizontale </a:t>
            </a:r>
            <a:r>
              <a:rPr lang="fr-BE" altLang="nl-BE" sz="2800" dirty="0" err="1">
                <a:solidFill>
                  <a:srgbClr val="68676C"/>
                </a:solidFill>
              </a:rPr>
              <a:t>pijlen</a:t>
            </a:r>
            <a:endParaRPr lang="fr-BE" altLang="nl-BE" sz="28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2800" dirty="0" err="1">
                <a:solidFill>
                  <a:srgbClr val="68676C"/>
                </a:solidFill>
              </a:rPr>
              <a:t>Gelabeld</a:t>
            </a:r>
            <a:r>
              <a:rPr lang="fr-BE" altLang="nl-BE" sz="2800" dirty="0">
                <a:solidFill>
                  <a:srgbClr val="68676C"/>
                </a:solidFill>
              </a:rPr>
              <a:t> met </a:t>
            </a:r>
            <a:r>
              <a:rPr lang="fr-BE" altLang="nl-BE" sz="2800" dirty="0" err="1">
                <a:solidFill>
                  <a:srgbClr val="68676C"/>
                </a:solidFill>
              </a:rPr>
              <a:t>actie</a:t>
            </a:r>
            <a:r>
              <a:rPr lang="fr-BE" altLang="nl-BE" sz="2800" dirty="0">
                <a:solidFill>
                  <a:srgbClr val="68676C"/>
                </a:solidFill>
              </a:rPr>
              <a:t>/</a:t>
            </a:r>
            <a:r>
              <a:rPr lang="fr-BE" altLang="nl-BE" sz="2800" dirty="0" err="1">
                <a:solidFill>
                  <a:srgbClr val="68676C"/>
                </a:solidFill>
              </a:rPr>
              <a:t>event</a:t>
            </a:r>
            <a:endParaRPr lang="fr-BE" altLang="nl-BE" sz="2800" dirty="0">
              <a:solidFill>
                <a:srgbClr val="68676C"/>
              </a:solidFill>
            </a:endParaRPr>
          </a:p>
          <a:p>
            <a:pPr marL="341313" eaLnBrk="1" hangingPunct="1">
              <a:lnSpc>
                <a:spcPct val="80000"/>
              </a:lnSpc>
              <a:spcBef>
                <a:spcPts val="700"/>
              </a:spcBef>
              <a:buSzPct val="90000"/>
              <a:defRPr/>
            </a:pPr>
            <a:endParaRPr lang="fr-BE" altLang="nl-BE" sz="3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fr-BE" altLang="nl-BE" sz="3200" dirty="0" err="1">
                <a:solidFill>
                  <a:srgbClr val="68676C"/>
                </a:solidFill>
              </a:rPr>
              <a:t>Stelt</a:t>
            </a:r>
            <a:r>
              <a:rPr lang="fr-BE" altLang="nl-BE" sz="3200" dirty="0">
                <a:solidFill>
                  <a:srgbClr val="68676C"/>
                </a:solidFill>
              </a:rPr>
              <a:t> scenario / service / </a:t>
            </a:r>
            <a:r>
              <a:rPr lang="fr-BE" altLang="nl-BE" sz="3200" dirty="0" err="1">
                <a:solidFill>
                  <a:srgbClr val="68676C"/>
                </a:solidFill>
              </a:rPr>
              <a:t>logica</a:t>
            </a:r>
            <a:r>
              <a:rPr lang="fr-BE" altLang="nl-BE" sz="3200" dirty="0">
                <a:solidFill>
                  <a:srgbClr val="68676C"/>
                </a:solidFill>
              </a:rPr>
              <a:t> </a:t>
            </a:r>
            <a:r>
              <a:rPr lang="fr-BE" altLang="nl-BE" sz="3200" dirty="0" err="1">
                <a:solidFill>
                  <a:srgbClr val="68676C"/>
                </a:solidFill>
              </a:rPr>
              <a:t>voor</a:t>
            </a:r>
            <a:r>
              <a:rPr lang="fr-BE" altLang="nl-BE" sz="3200" dirty="0">
                <a:solidFill>
                  <a:srgbClr val="68676C"/>
                </a:solidFill>
              </a:rPr>
              <a:t>.</a:t>
            </a:r>
          </a:p>
        </p:txBody>
      </p:sp>
      <p:sp>
        <p:nvSpPr>
          <p:cNvPr id="125955" name="Text Box 2">
            <a:extLst>
              <a:ext uri="{FF2B5EF4-FFF2-40B4-BE49-F238E27FC236}">
                <a16:creationId xmlns:a16="http://schemas.microsoft.com/office/drawing/2014/main" id="{8163A494-23E3-054B-BA35-4E9C24E12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757C677-3680-284D-B141-59D6C33696A4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sp>
        <p:nvSpPr>
          <p:cNvPr id="125956" name="Text Box 3">
            <a:extLst>
              <a:ext uri="{FF2B5EF4-FFF2-40B4-BE49-F238E27FC236}">
                <a16:creationId xmlns:a16="http://schemas.microsoft.com/office/drawing/2014/main" id="{AC3684AC-CC26-AF4D-B395-2D07B12D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15240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SD: </a:t>
            </a: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pSp>
        <p:nvGrpSpPr>
          <p:cNvPr id="5" name="Diagram group">
            <a:extLst>
              <a:ext uri="{FF2B5EF4-FFF2-40B4-BE49-F238E27FC236}">
                <a16:creationId xmlns:a16="http://schemas.microsoft.com/office/drawing/2014/main" id="{38E27E70-6A7A-4249-B6FA-49EE18247B1B}"/>
              </a:ext>
            </a:extLst>
          </p:cNvPr>
          <p:cNvGrpSpPr/>
          <p:nvPr/>
        </p:nvGrpSpPr>
        <p:grpSpPr>
          <a:xfrm>
            <a:off x="-168696" y="1628800"/>
            <a:ext cx="3528391" cy="3379758"/>
            <a:chOff x="1693026" y="0"/>
            <a:chExt cx="2518603" cy="2518603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C7726F-498C-6247-B3F1-F63EA711F43B}"/>
                </a:ext>
              </a:extLst>
            </p:cNvPr>
            <p:cNvSpPr/>
            <p:nvPr/>
          </p:nvSpPr>
          <p:spPr>
            <a:xfrm>
              <a:off x="1693026" y="0"/>
              <a:ext cx="2518603" cy="2518603"/>
            </a:xfrm>
            <a:prstGeom prst="ellipse">
              <a:avLst/>
            </a:prstGeom>
            <a:solidFill>
              <a:schemeClr val="accent1"/>
            </a:solidFill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nl-NL" sz="4000" dirty="0"/>
                <a:t>Berichten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19">
            <a:extLst>
              <a:ext uri="{FF2B5EF4-FFF2-40B4-BE49-F238E27FC236}">
                <a16:creationId xmlns:a16="http://schemas.microsoft.com/office/drawing/2014/main" id="{1F98BED2-7EE4-484D-BB31-C3B01A955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>
                <a:solidFill>
                  <a:srgbClr val="666666"/>
                </a:solidFill>
              </a:rPr>
              <a:t> </a:t>
            </a:r>
            <a:fld id="{E267F547-F32F-C84C-901A-303C878A3EA4}" type="slidenum">
              <a:rPr lang="nl-NL" altLang="nl-BE" sz="1200">
                <a:solidFill>
                  <a:srgbClr val="666666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nl-NL" altLang="nl-BE" sz="1200">
              <a:solidFill>
                <a:srgbClr val="666666"/>
              </a:solidFill>
            </a:endParaRPr>
          </a:p>
        </p:txBody>
      </p:sp>
      <p:sp>
        <p:nvSpPr>
          <p:cNvPr id="130051" name="Text Box 20">
            <a:extLst>
              <a:ext uri="{FF2B5EF4-FFF2-40B4-BE49-F238E27FC236}">
                <a16:creationId xmlns:a16="http://schemas.microsoft.com/office/drawing/2014/main" id="{8E357F00-10A4-C44B-AA15-7E7AA6417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Communicatiediagram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pic>
        <p:nvPicPr>
          <p:cNvPr id="130052" name="Picture 6">
            <a:extLst>
              <a:ext uri="{FF2B5EF4-FFF2-40B4-BE49-F238E27FC236}">
                <a16:creationId xmlns:a16="http://schemas.microsoft.com/office/drawing/2014/main" id="{705DD5EB-59C2-7546-89AF-CE892D39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143001"/>
            <a:ext cx="10115083" cy="46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1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Microsoft Office PowerPoint</Application>
  <PresentationFormat>Breedbeeld</PresentationFormat>
  <Paragraphs>318</Paragraphs>
  <Slides>37</Slides>
  <Notes>30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10</vt:i4>
      </vt:variant>
      <vt:variant>
        <vt:lpstr>Diatitels</vt:lpstr>
      </vt:variant>
      <vt:variant>
        <vt:i4>37</vt:i4>
      </vt:variant>
    </vt:vector>
  </HeadingPairs>
  <TitlesOfParts>
    <vt:vector size="56" baseType="lpstr">
      <vt:lpstr>Microsoft YaHei</vt:lpstr>
      <vt:lpstr>Algerian</vt:lpstr>
      <vt:lpstr>Arial</vt:lpstr>
      <vt:lpstr>Ayuthaya</vt:lpstr>
      <vt:lpstr>Calibri</vt:lpstr>
      <vt:lpstr>Century Gothic</vt:lpstr>
      <vt:lpstr>Lucida Sans Unicode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System and Application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53</cp:revision>
  <cp:lastPrinted>1601-01-01T00:00:00Z</cp:lastPrinted>
  <dcterms:created xsi:type="dcterms:W3CDTF">2013-03-08T10:37:44Z</dcterms:created>
  <dcterms:modified xsi:type="dcterms:W3CDTF">2020-12-09T06:57:18Z</dcterms:modified>
</cp:coreProperties>
</file>